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ppt/tags/tag6.xml" ContentType="application/vnd.openxmlformats-officedocument.presentationml.tags+xml"/>
  <Override PartName="/ppt/notesSlides/notesSlide7.xml" ContentType="application/vnd.openxmlformats-officedocument.presentationml.notesSlide+xml"/>
  <Override PartName="/ppt/tags/tag7.xml" ContentType="application/vnd.openxmlformats-officedocument.presentationml.tags+xml"/>
  <Override PartName="/ppt/notesSlides/notesSlide8.xml" ContentType="application/vnd.openxmlformats-officedocument.presentationml.notesSlide+xml"/>
  <Override PartName="/ppt/tags/tag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761" r:id="rId1"/>
  </p:sldMasterIdLst>
  <p:notesMasterIdLst>
    <p:notesMasterId r:id="rId30"/>
  </p:notesMasterIdLst>
  <p:handoutMasterIdLst>
    <p:handoutMasterId r:id="rId31"/>
  </p:handoutMasterIdLst>
  <p:sldIdLst>
    <p:sldId id="270" r:id="rId2"/>
    <p:sldId id="271" r:id="rId3"/>
    <p:sldId id="272" r:id="rId4"/>
    <p:sldId id="273" r:id="rId5"/>
    <p:sldId id="274" r:id="rId6"/>
    <p:sldId id="275" r:id="rId7"/>
    <p:sldId id="276" r:id="rId8"/>
    <p:sldId id="277" r:id="rId9"/>
    <p:sldId id="278" r:id="rId10"/>
    <p:sldId id="279" r:id="rId11"/>
    <p:sldId id="280" r:id="rId12"/>
    <p:sldId id="300" r:id="rId13"/>
    <p:sldId id="281" r:id="rId14"/>
    <p:sldId id="282" r:id="rId15"/>
    <p:sldId id="301" r:id="rId16"/>
    <p:sldId id="283" r:id="rId17"/>
    <p:sldId id="284" r:id="rId18"/>
    <p:sldId id="285" r:id="rId19"/>
    <p:sldId id="286" r:id="rId20"/>
    <p:sldId id="287" r:id="rId21"/>
    <p:sldId id="288" r:id="rId22"/>
    <p:sldId id="289" r:id="rId23"/>
    <p:sldId id="290" r:id="rId24"/>
    <p:sldId id="291" r:id="rId25"/>
    <p:sldId id="292" r:id="rId26"/>
    <p:sldId id="293" r:id="rId27"/>
    <p:sldId id="294" r:id="rId28"/>
    <p:sldId id="302" r:id="rId29"/>
  </p:sldIdLst>
  <p:sldSz cx="13004800" cy="9753600"/>
  <p:notesSz cx="7010400" cy="9296400"/>
  <p:defaultTextStyle>
    <a:lvl1pPr algn="ctr" defTabSz="584200">
      <a:defRPr sz="3600">
        <a:latin typeface="+mn-lt"/>
        <a:ea typeface="+mn-ea"/>
        <a:cs typeface="+mn-cs"/>
        <a:sym typeface="Helvetica Light"/>
      </a:defRPr>
    </a:lvl1pPr>
    <a:lvl2pPr indent="228600" algn="ctr" defTabSz="584200">
      <a:defRPr sz="3600">
        <a:latin typeface="+mn-lt"/>
        <a:ea typeface="+mn-ea"/>
        <a:cs typeface="+mn-cs"/>
        <a:sym typeface="Helvetica Light"/>
      </a:defRPr>
    </a:lvl2pPr>
    <a:lvl3pPr indent="457200" algn="ctr" defTabSz="584200">
      <a:defRPr sz="3600">
        <a:latin typeface="+mn-lt"/>
        <a:ea typeface="+mn-ea"/>
        <a:cs typeface="+mn-cs"/>
        <a:sym typeface="Helvetica Light"/>
      </a:defRPr>
    </a:lvl3pPr>
    <a:lvl4pPr indent="685800" algn="ctr" defTabSz="584200">
      <a:defRPr sz="3600">
        <a:latin typeface="+mn-lt"/>
        <a:ea typeface="+mn-ea"/>
        <a:cs typeface="+mn-cs"/>
        <a:sym typeface="Helvetica Light"/>
      </a:defRPr>
    </a:lvl4pPr>
    <a:lvl5pPr indent="914400" algn="ctr" defTabSz="584200">
      <a:defRPr sz="3600">
        <a:latin typeface="+mn-lt"/>
        <a:ea typeface="+mn-ea"/>
        <a:cs typeface="+mn-cs"/>
        <a:sym typeface="Helvetica Light"/>
      </a:defRPr>
    </a:lvl5pPr>
    <a:lvl6pPr indent="1143000" algn="ctr" defTabSz="584200">
      <a:defRPr sz="3600">
        <a:latin typeface="+mn-lt"/>
        <a:ea typeface="+mn-ea"/>
        <a:cs typeface="+mn-cs"/>
        <a:sym typeface="Helvetica Light"/>
      </a:defRPr>
    </a:lvl6pPr>
    <a:lvl7pPr indent="1371600" algn="ctr" defTabSz="584200">
      <a:defRPr sz="3600">
        <a:latin typeface="+mn-lt"/>
        <a:ea typeface="+mn-ea"/>
        <a:cs typeface="+mn-cs"/>
        <a:sym typeface="Helvetica Light"/>
      </a:defRPr>
    </a:lvl7pPr>
    <a:lvl8pPr indent="1600200" algn="ctr" defTabSz="584200">
      <a:defRPr sz="3600">
        <a:latin typeface="+mn-lt"/>
        <a:ea typeface="+mn-ea"/>
        <a:cs typeface="+mn-cs"/>
        <a:sym typeface="Helvetica Light"/>
      </a:defRPr>
    </a:lvl8pPr>
    <a:lvl9pPr indent="1828800" algn="ctr" defTabSz="584200">
      <a:defRPr sz="3600">
        <a:latin typeface="+mn-lt"/>
        <a:ea typeface="+mn-ea"/>
        <a:cs typeface="+mn-cs"/>
        <a:sym typeface="Helvetica Light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3072">
          <p15:clr>
            <a:srgbClr val="A4A3A4"/>
          </p15:clr>
        </p15:guide>
        <p15:guide id="2" pos="409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0033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365C0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00882B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2" autoAdjust="0"/>
    <p:restoredTop sz="94660" autoAdjust="0"/>
  </p:normalViewPr>
  <p:slideViewPr>
    <p:cSldViewPr snapToGrid="0" snapToObjects="1">
      <p:cViewPr varScale="1">
        <p:scale>
          <a:sx n="74" d="100"/>
          <a:sy n="74" d="100"/>
        </p:scale>
        <p:origin x="-96" y="-720"/>
      </p:cViewPr>
      <p:guideLst>
        <p:guide orient="horz" pos="3072"/>
        <p:guide pos="409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notesMaster" Target="notesMasters/notesMaster1.xml"/><Relationship Id="rId31" Type="http://schemas.openxmlformats.org/officeDocument/2006/relationships/handoutMaster" Target="handoutMasters/handoutMaster1.xml"/><Relationship Id="rId32" Type="http://schemas.openxmlformats.org/officeDocument/2006/relationships/printerSettings" Target="printerSettings/printerSettings1.bin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esProps" Target="presProps.xml"/><Relationship Id="rId34" Type="http://schemas.openxmlformats.org/officeDocument/2006/relationships/viewProps" Target="viewProps.xml"/><Relationship Id="rId35" Type="http://schemas.openxmlformats.org/officeDocument/2006/relationships/theme" Target="theme/theme1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C29E0BFC-0377-4841-98E7-61B59E93B376}" type="datetimeFigureOut">
              <a:rPr lang="en-US" smtClean="0"/>
              <a:t>6/10/16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F59B40DC-12B7-4C0C-918E-BC55170DFF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5983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</p:spPr>
        <p:txBody>
          <a:bodyPr lIns="93177" tIns="46589" rIns="93177" bIns="46589"/>
          <a:lstStyle/>
          <a:p>
            <a:pPr lvl="0"/>
            <a:endParaRPr/>
          </a:p>
        </p:txBody>
      </p:sp>
      <p:sp>
        <p:nvSpPr>
          <p:cNvPr id="30" name="Shape 30"/>
          <p:cNvSpPr>
            <a:spLocks noGrp="1"/>
          </p:cNvSpPr>
          <p:nvPr>
            <p:ph type="body" sz="quarter" idx="1"/>
          </p:nvPr>
        </p:nvSpPr>
        <p:spPr>
          <a:xfrm>
            <a:off x="934720" y="4415790"/>
            <a:ext cx="5140960" cy="4183380"/>
          </a:xfrm>
          <a:prstGeom prst="rect">
            <a:avLst/>
          </a:prstGeom>
        </p:spPr>
        <p:txBody>
          <a:bodyPr lIns="93177" tIns="46589" rIns="93177" bIns="46589"/>
          <a:lstStyle/>
          <a:p>
            <a:pPr lvl="0"/>
            <a:endParaRPr/>
          </a:p>
        </p:txBody>
      </p:sp>
    </p:spTree>
    <p:extLst>
      <p:ext uri="{BB962C8B-B14F-4D97-AF65-F5344CB8AC3E}">
        <p14:creationId xmlns:p14="http://schemas.microsoft.com/office/powerpoint/2010/main" val="2230480704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tags" Target="../tags/tag1.xml"/><Relationship Id="rId2" Type="http://schemas.openxmlformats.org/officeDocument/2006/relationships/notesMaster" Target="../notesMasters/notesMaster1.xml"/><Relationship Id="rId3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tags" Target="../tags/tag2.xml"/><Relationship Id="rId2" Type="http://schemas.openxmlformats.org/officeDocument/2006/relationships/notesMaster" Target="../notesMasters/notesMaster1.xml"/><Relationship Id="rId3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tags" Target="../tags/tag3.xml"/><Relationship Id="rId2" Type="http://schemas.openxmlformats.org/officeDocument/2006/relationships/notesMaster" Target="../notesMasters/notesMaster1.xml"/><Relationship Id="rId3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tags" Target="../tags/tag4.xml"/><Relationship Id="rId2" Type="http://schemas.openxmlformats.org/officeDocument/2006/relationships/notesMaster" Target="../notesMasters/notesMaster1.xml"/><Relationship Id="rId3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tags" Target="../tags/tag5.xml"/><Relationship Id="rId2" Type="http://schemas.openxmlformats.org/officeDocument/2006/relationships/notesMaster" Target="../notesMasters/notesMaster1.xml"/><Relationship Id="rId3" Type="http://schemas.openxmlformats.org/officeDocument/2006/relationships/slide" Target="../slides/slide14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tags" Target="../tags/tag6.xml"/><Relationship Id="rId2" Type="http://schemas.openxmlformats.org/officeDocument/2006/relationships/notesMaster" Target="../notesMasters/notesMaster1.xml"/><Relationship Id="rId3" Type="http://schemas.openxmlformats.org/officeDocument/2006/relationships/slide" Target="../slides/slide20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tags" Target="../tags/tag7.xml"/><Relationship Id="rId2" Type="http://schemas.openxmlformats.org/officeDocument/2006/relationships/notesMaster" Target="../notesMasters/notesMaster1.xml"/><Relationship Id="rId3" Type="http://schemas.openxmlformats.org/officeDocument/2006/relationships/slide" Target="../slides/slide25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tags" Target="../tags/tag8.xml"/><Relationship Id="rId2" Type="http://schemas.openxmlformats.org/officeDocument/2006/relationships/notesMaster" Target="../notesMasters/notesMaster1.xml"/><Relationship Id="rId3" Type="http://schemas.openxmlformats.org/officeDocument/2006/relationships/slide" Target="../slides/slide2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/>
          <p:cNvSpPr txBox="1"/>
          <p:nvPr>
            <p:custDataLst>
              <p:tags r:id="rId1"/>
            </p:custDataLst>
          </p:nvPr>
        </p:nvSpPr>
        <p:spPr>
          <a:xfrm>
            <a:off x="0" y="0"/>
            <a:ext cx="3810000" cy="127000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18254309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/>
          <p:cNvSpPr txBox="1"/>
          <p:nvPr>
            <p:custDataLst>
              <p:tags r:id="rId1"/>
            </p:custDataLst>
          </p:nvPr>
        </p:nvSpPr>
        <p:spPr>
          <a:xfrm>
            <a:off x="0" y="0"/>
            <a:ext cx="3810000" cy="127000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26348863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/>
          <p:cNvSpPr txBox="1"/>
          <p:nvPr>
            <p:custDataLst>
              <p:tags r:id="rId1"/>
            </p:custDataLst>
          </p:nvPr>
        </p:nvSpPr>
        <p:spPr>
          <a:xfrm>
            <a:off x="0" y="0"/>
            <a:ext cx="3810000" cy="127000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30125536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/>
          <p:cNvSpPr txBox="1"/>
          <p:nvPr>
            <p:custDataLst>
              <p:tags r:id="rId1"/>
            </p:custDataLst>
          </p:nvPr>
        </p:nvSpPr>
        <p:spPr>
          <a:xfrm>
            <a:off x="0" y="0"/>
            <a:ext cx="3810000" cy="127000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21815228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/>
          <p:cNvSpPr txBox="1"/>
          <p:nvPr>
            <p:custDataLst>
              <p:tags r:id="rId1"/>
            </p:custDataLst>
          </p:nvPr>
        </p:nvSpPr>
        <p:spPr>
          <a:xfrm>
            <a:off x="0" y="0"/>
            <a:ext cx="3810000" cy="127000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31883587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/>
          <p:cNvSpPr txBox="1"/>
          <p:nvPr>
            <p:custDataLst>
              <p:tags r:id="rId1"/>
            </p:custDataLst>
          </p:nvPr>
        </p:nvSpPr>
        <p:spPr>
          <a:xfrm>
            <a:off x="0" y="0"/>
            <a:ext cx="3810000" cy="127000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37932349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/>
          <p:cNvSpPr txBox="1"/>
          <p:nvPr>
            <p:custDataLst>
              <p:tags r:id="rId1"/>
            </p:custDataLst>
          </p:nvPr>
        </p:nvSpPr>
        <p:spPr>
          <a:xfrm>
            <a:off x="0" y="0"/>
            <a:ext cx="3810000" cy="127000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12734230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/>
          <p:cNvSpPr txBox="1"/>
          <p:nvPr>
            <p:custDataLst>
              <p:tags r:id="rId1"/>
            </p:custDataLst>
          </p:nvPr>
        </p:nvSpPr>
        <p:spPr>
          <a:xfrm>
            <a:off x="0" y="0"/>
            <a:ext cx="3810000" cy="127000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24511650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/>
        </p:nvSpPr>
        <p:spPr>
          <a:xfrm>
            <a:off x="2" y="3765973"/>
            <a:ext cx="5080000" cy="5987627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39" tIns="65020" rIns="130039" bIns="65020" rtlCol="0" anchor="ctr"/>
          <a:lstStyle/>
          <a:p>
            <a:pPr defTabSz="650197" rtl="0"/>
            <a:endParaRPr lang="en-US" sz="2600" kern="1200">
              <a:solidFill>
                <a:prstClr val="white"/>
              </a:solidFill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-3385" y="-1314"/>
            <a:ext cx="13008185" cy="9754916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39" tIns="65020" rIns="130039" bIns="65020" rtlCol="0" anchor="ctr"/>
          <a:lstStyle/>
          <a:p>
            <a:pPr defTabSz="650197" rtl="0"/>
            <a:endParaRPr lang="en-US" sz="2600" kern="12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9140000">
            <a:off x="1162117" y="2461017"/>
            <a:ext cx="8033597" cy="1712791"/>
          </a:xfrm>
        </p:spPr>
        <p:txBody>
          <a:bodyPr bIns="13005" anchor="b"/>
          <a:lstStyle>
            <a:lvl1pPr>
              <a:defRPr sz="4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9140000">
            <a:off x="1724130" y="3514207"/>
            <a:ext cx="9260275" cy="468279"/>
          </a:xfrm>
        </p:spPr>
        <p:txBody>
          <a:bodyPr tIns="13005">
            <a:normAutofit/>
          </a:bodyPr>
          <a:lstStyle>
            <a:lvl1pPr marL="0" indent="0" algn="l">
              <a:buNone/>
              <a:defRPr kumimoji="0" lang="en-US" sz="2000" b="0" i="0" u="none" strike="noStrike" kern="1200" cap="all" spc="569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6501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003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505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6007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2509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9011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5513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2015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13003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8779DD-057F-9144-8417-ACE98EC0A008}" type="datetimeFigureOut">
              <a:rPr lang="en-US" smtClean="0"/>
              <a:pPr/>
              <a:t>6/10/16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43392-1532-284E-A27E-241C1A02AC9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85683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8779DD-057F-9144-8417-ACE98EC0A008}" type="datetimeFigureOut">
              <a:rPr lang="en-US" smtClean="0"/>
              <a:pPr/>
              <a:t>6/10/16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43392-1532-284E-A27E-241C1A02AC9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97092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480" y="390598"/>
            <a:ext cx="2926080" cy="665367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240" y="390598"/>
            <a:ext cx="8561493" cy="665367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8779DD-057F-9144-8417-ACE98EC0A008}" type="datetimeFigureOut">
              <a:rPr lang="en-US" smtClean="0"/>
              <a:pPr/>
              <a:t>6/10/16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43392-1532-284E-A27E-241C1A02AC9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3982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8779DD-057F-9144-8417-ACE98EC0A008}" type="datetimeFigureOut">
              <a:rPr lang="en-US" smtClean="0"/>
              <a:pPr/>
              <a:t>6/10/16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43392-1532-284E-A27E-241C1A02AC9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56760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-3385" y="-1314"/>
            <a:ext cx="13008185" cy="9754916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39" tIns="65020" rIns="130039" bIns="65020" rtlCol="0" anchor="ctr"/>
          <a:lstStyle/>
          <a:p>
            <a:pPr defTabSz="650197" rtl="0"/>
            <a:endParaRPr lang="en-US" sz="2600" kern="1200">
              <a:solidFill>
                <a:prstClr val="white"/>
              </a:solidFill>
            </a:endParaRPr>
          </a:p>
        </p:txBody>
      </p:sp>
      <p:sp>
        <p:nvSpPr>
          <p:cNvPr id="7" name="Right Triangle 6"/>
          <p:cNvSpPr/>
          <p:nvPr/>
        </p:nvSpPr>
        <p:spPr>
          <a:xfrm>
            <a:off x="2" y="3765973"/>
            <a:ext cx="5080000" cy="5987627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39" tIns="65020" rIns="130039" bIns="65020" rtlCol="0" anchor="ctr"/>
          <a:lstStyle/>
          <a:p>
            <a:pPr defTabSz="650197" rtl="0"/>
            <a:endParaRPr lang="en-US" sz="2600" kern="12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1165368" y="2455806"/>
            <a:ext cx="8036966" cy="1717346"/>
          </a:xfrm>
        </p:spPr>
        <p:txBody>
          <a:bodyPr bIns="13005" anchor="b"/>
          <a:lstStyle>
            <a:lvl1pPr algn="l">
              <a:defRPr kumimoji="0" lang="en-US" sz="46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130039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19140000">
            <a:off x="1729638" y="3510478"/>
            <a:ext cx="9259418" cy="468173"/>
          </a:xfrm>
        </p:spPr>
        <p:txBody>
          <a:bodyPr anchor="t">
            <a:normAutofit/>
          </a:bodyPr>
          <a:lstStyle>
            <a:lvl1pPr marL="0" indent="0">
              <a:buNone/>
              <a:defRPr kumimoji="0" lang="en-US" sz="2000" b="0" i="0" u="none" strike="noStrike" kern="1200" cap="all" spc="569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650197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2pPr>
            <a:lvl3pPr marL="1300393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3pPr>
            <a:lvl4pPr marL="195059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 marL="260078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lvl6pPr marL="325098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6pPr>
            <a:lvl7pPr marL="390118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7pPr>
            <a:lvl8pPr marL="455137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8pPr>
            <a:lvl9pPr marL="520157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13003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8779DD-057F-9144-8417-ACE98EC0A008}" type="datetimeFigureOut">
              <a:rPr lang="en-US" smtClean="0"/>
              <a:pPr/>
              <a:t>6/10/16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43392-1532-284E-A27E-241C1A02AC9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3207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70432" y="1560576"/>
            <a:ext cx="4551680" cy="5279949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84467" y="1560576"/>
            <a:ext cx="4551680" cy="5279949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8779DD-057F-9144-8417-ACE98EC0A008}" type="datetimeFigureOut">
              <a:rPr lang="en-US" smtClean="0"/>
              <a:pPr/>
              <a:t>6/10/16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43392-1532-284E-A27E-241C1A02AC9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6886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0432" y="1560576"/>
            <a:ext cx="4551680" cy="780288"/>
          </a:xfrm>
        </p:spPr>
        <p:txBody>
          <a:bodyPr anchor="b">
            <a:normAutofit/>
          </a:bodyPr>
          <a:lstStyle>
            <a:lvl1pPr marL="0" indent="0">
              <a:buNone/>
              <a:defRPr lang="en-US" sz="2000" b="0" kern="1200" cap="all" spc="569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650197" indent="0">
              <a:buNone/>
              <a:defRPr sz="2800" b="1"/>
            </a:lvl2pPr>
            <a:lvl3pPr marL="1300393" indent="0">
              <a:buNone/>
              <a:defRPr sz="2600" b="1"/>
            </a:lvl3pPr>
            <a:lvl4pPr marL="1950590" indent="0">
              <a:buNone/>
              <a:defRPr sz="2300" b="1"/>
            </a:lvl4pPr>
            <a:lvl5pPr marL="2600786" indent="0">
              <a:buNone/>
              <a:defRPr sz="2300" b="1"/>
            </a:lvl5pPr>
            <a:lvl6pPr marL="3250983" indent="0">
              <a:buNone/>
              <a:defRPr sz="2300" b="1"/>
            </a:lvl6pPr>
            <a:lvl7pPr marL="3901180" indent="0">
              <a:buNone/>
              <a:defRPr sz="2300" b="1"/>
            </a:lvl7pPr>
            <a:lvl8pPr marL="4551376" indent="0">
              <a:buNone/>
              <a:defRPr sz="2300" b="1"/>
            </a:lvl8pPr>
            <a:lvl9pPr marL="5201573" indent="0">
              <a:buNone/>
              <a:defRPr sz="2300" b="1"/>
            </a:lvl9pPr>
          </a:lstStyle>
          <a:p>
            <a:pPr marL="0" lvl="0" indent="0" algn="l" defTabSz="130039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65013" y="2420406"/>
            <a:ext cx="4551680" cy="4421632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84467" y="1560576"/>
            <a:ext cx="4551680" cy="780288"/>
          </a:xfrm>
        </p:spPr>
        <p:txBody>
          <a:bodyPr anchor="b">
            <a:normAutofit/>
          </a:bodyPr>
          <a:lstStyle>
            <a:lvl1pPr marL="0" indent="0">
              <a:buNone/>
              <a:defRPr lang="en-US" sz="2000" b="0" kern="1200" cap="all" spc="569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650197" indent="0">
              <a:buNone/>
              <a:defRPr sz="2800" b="1"/>
            </a:lvl2pPr>
            <a:lvl3pPr marL="1300393" indent="0">
              <a:buNone/>
              <a:defRPr sz="2600" b="1"/>
            </a:lvl3pPr>
            <a:lvl4pPr marL="1950590" indent="0">
              <a:buNone/>
              <a:defRPr sz="2300" b="1"/>
            </a:lvl4pPr>
            <a:lvl5pPr marL="2600786" indent="0">
              <a:buNone/>
              <a:defRPr sz="2300" b="1"/>
            </a:lvl5pPr>
            <a:lvl6pPr marL="3250983" indent="0">
              <a:buNone/>
              <a:defRPr sz="2300" b="1"/>
            </a:lvl6pPr>
            <a:lvl7pPr marL="3901180" indent="0">
              <a:buNone/>
              <a:defRPr sz="2300" b="1"/>
            </a:lvl7pPr>
            <a:lvl8pPr marL="4551376" indent="0">
              <a:buNone/>
              <a:defRPr sz="2300" b="1"/>
            </a:lvl8pPr>
            <a:lvl9pPr marL="5201573" indent="0">
              <a:buNone/>
              <a:defRPr sz="2300" b="1"/>
            </a:lvl9pPr>
          </a:lstStyle>
          <a:p>
            <a:pPr marL="0" lvl="0" indent="0" algn="l" defTabSz="130039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84467" y="2420406"/>
            <a:ext cx="4551680" cy="4421632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8779DD-057F-9144-8417-ACE98EC0A008}" type="datetimeFigureOut">
              <a:rPr lang="en-US" smtClean="0"/>
              <a:pPr/>
              <a:t>6/10/16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43392-1532-284E-A27E-241C1A02AC9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90368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8779DD-057F-9144-8417-ACE98EC0A008}" type="datetimeFigureOut">
              <a:rPr lang="en-US" smtClean="0"/>
              <a:pPr/>
              <a:t>6/10/16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43392-1532-284E-A27E-241C1A02AC9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92404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8779DD-057F-9144-8417-ACE98EC0A008}" type="datetimeFigureOut">
              <a:rPr lang="en-US" smtClean="0"/>
              <a:pPr/>
              <a:t>6/10/16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43392-1532-284E-A27E-241C1A02AC9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654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ight Triangle 16"/>
          <p:cNvSpPr/>
          <p:nvPr/>
        </p:nvSpPr>
        <p:spPr>
          <a:xfrm>
            <a:off x="2" y="3765973"/>
            <a:ext cx="5080000" cy="5987627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39" tIns="65020" rIns="130039" bIns="65020" rtlCol="0" anchor="ctr"/>
          <a:lstStyle/>
          <a:p>
            <a:pPr defTabSz="650197" rtl="0"/>
            <a:endParaRPr lang="en-US" sz="2600" kern="1200">
              <a:solidFill>
                <a:prstClr val="white"/>
              </a:solidFill>
            </a:endParaRPr>
          </a:p>
        </p:txBody>
      </p:sp>
      <p:sp>
        <p:nvSpPr>
          <p:cNvPr id="18" name="Right Triangle 17"/>
          <p:cNvSpPr/>
          <p:nvPr/>
        </p:nvSpPr>
        <p:spPr>
          <a:xfrm rot="5400000">
            <a:off x="616375" y="-616373"/>
            <a:ext cx="9753600" cy="10986351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39" tIns="65020" rIns="130039" bIns="65020" rtlCol="0" anchor="ctr"/>
          <a:lstStyle/>
          <a:p>
            <a:pPr defTabSz="1300393" rtl="0"/>
            <a:endParaRPr lang="en-US" sz="2600" kern="12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1116345" y="2241571"/>
            <a:ext cx="7412736" cy="1549407"/>
          </a:xfrm>
        </p:spPr>
        <p:txBody>
          <a:bodyPr bIns="0" anchor="b"/>
          <a:lstStyle>
            <a:lvl1pPr algn="l">
              <a:defRPr kumimoji="0" lang="en-US" sz="4000" b="0" i="0" u="none" strike="noStrike" kern="1200" cap="all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130039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54919" y="3724675"/>
            <a:ext cx="5415508" cy="4728444"/>
          </a:xfrm>
        </p:spPr>
        <p:txBody>
          <a:bodyPr/>
          <a:lstStyle>
            <a:lvl1pPr>
              <a:defRPr sz="4600"/>
            </a:lvl1pPr>
            <a:lvl2pPr>
              <a:defRPr sz="4000"/>
            </a:lvl2pPr>
            <a:lvl3pPr>
              <a:defRPr sz="34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845979" y="3204814"/>
            <a:ext cx="8241436" cy="886491"/>
          </a:xfrm>
        </p:spPr>
        <p:txBody>
          <a:bodyPr>
            <a:normAutofit/>
          </a:bodyPr>
          <a:lstStyle>
            <a:lvl1pPr marL="0" indent="0">
              <a:buNone/>
              <a:defRPr lang="en-US" sz="2000" b="1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650197" indent="0">
              <a:buNone/>
              <a:defRPr sz="1700"/>
            </a:lvl2pPr>
            <a:lvl3pPr marL="1300393" indent="0">
              <a:buNone/>
              <a:defRPr sz="1400"/>
            </a:lvl3pPr>
            <a:lvl4pPr marL="1950590" indent="0">
              <a:buNone/>
              <a:defRPr sz="1300"/>
            </a:lvl4pPr>
            <a:lvl5pPr marL="2600786" indent="0">
              <a:buNone/>
              <a:defRPr sz="1300"/>
            </a:lvl5pPr>
            <a:lvl6pPr marL="3250983" indent="0">
              <a:buNone/>
              <a:defRPr sz="1300"/>
            </a:lvl6pPr>
            <a:lvl7pPr marL="3901180" indent="0">
              <a:buNone/>
              <a:defRPr sz="1300"/>
            </a:lvl7pPr>
            <a:lvl8pPr marL="4551376" indent="0">
              <a:buNone/>
              <a:defRPr sz="1300"/>
            </a:lvl8pPr>
            <a:lvl9pPr marL="5201573" indent="0">
              <a:buNone/>
              <a:defRPr sz="1300"/>
            </a:lvl9pPr>
          </a:lstStyle>
          <a:p>
            <a:pPr marL="0" marR="0" lvl="0" indent="0" algn="l" defTabSz="1300393" rtl="0" eaLnBrk="1" fontAlgn="auto" latinLnBrk="0" hangingPunct="1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8779DD-057F-9144-8417-ACE98EC0A008}" type="datetimeFigureOut">
              <a:rPr lang="en-US" smtClean="0"/>
              <a:pPr/>
              <a:t>6/10/16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>
              <a:solidFill>
                <a:srgbClr val="2F2F26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2"/>
            </a:solidFill>
          </a:ln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7243392-1532-284E-A27E-241C1A02AC97}" type="slidenum">
              <a:rPr lang="en-US" smtClean="0">
                <a:solidFill>
                  <a:srgbClr val="2F2F26"/>
                </a:solidFill>
              </a:rPr>
              <a:pPr/>
              <a:t>‹#›</a:t>
            </a:fld>
            <a:endParaRPr lang="en-US">
              <a:solidFill>
                <a:srgbClr val="2F2F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42243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2885442" y="0"/>
            <a:ext cx="10119360" cy="9753600"/>
          </a:xfrm>
          <a:custGeom>
            <a:avLst/>
            <a:gdLst>
              <a:gd name="connsiteX0" fmla="*/ 0 w 7104888"/>
              <a:gd name="connsiteY0" fmla="*/ 0 h 6858000"/>
              <a:gd name="connsiteX1" fmla="*/ 7104888 w 7104888"/>
              <a:gd name="connsiteY1" fmla="*/ 0 h 6858000"/>
              <a:gd name="connsiteX2" fmla="*/ 7104888 w 7104888"/>
              <a:gd name="connsiteY2" fmla="*/ 6858000 h 6858000"/>
              <a:gd name="connsiteX3" fmla="*/ 0 w 7104888"/>
              <a:gd name="connsiteY3" fmla="*/ 6858000 h 6858000"/>
              <a:gd name="connsiteX4" fmla="*/ 0 w 7104888"/>
              <a:gd name="connsiteY4" fmla="*/ 0 h 6858000"/>
              <a:gd name="connsiteX0" fmla="*/ 0 w 7104888"/>
              <a:gd name="connsiteY0" fmla="*/ 0 h 6858000"/>
              <a:gd name="connsiteX1" fmla="*/ 5695188 w 7104888"/>
              <a:gd name="connsiteY1" fmla="*/ 0 h 6858000"/>
              <a:gd name="connsiteX2" fmla="*/ 7104888 w 7104888"/>
              <a:gd name="connsiteY2" fmla="*/ 0 h 6858000"/>
              <a:gd name="connsiteX3" fmla="*/ 7104888 w 7104888"/>
              <a:gd name="connsiteY3" fmla="*/ 6858000 h 6858000"/>
              <a:gd name="connsiteX4" fmla="*/ 0 w 7104888"/>
              <a:gd name="connsiteY4" fmla="*/ 6858000 h 6858000"/>
              <a:gd name="connsiteX5" fmla="*/ 0 w 7104888"/>
              <a:gd name="connsiteY5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0287 w 7115175"/>
              <a:gd name="connsiteY4" fmla="*/ 6858000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10287 w 7115175"/>
              <a:gd name="connsiteY5" fmla="*/ 6858000 h 6858000"/>
              <a:gd name="connsiteX6" fmla="*/ 0 w 7115175"/>
              <a:gd name="connsiteY6" fmla="*/ 5048250 h 6858000"/>
              <a:gd name="connsiteX7" fmla="*/ 10287 w 7115175"/>
              <a:gd name="connsiteY7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0 w 7115175"/>
              <a:gd name="connsiteY0" fmla="*/ 504825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15175" h="6858000">
                <a:moveTo>
                  <a:pt x="0" y="5048250"/>
                </a:moveTo>
                <a:lnTo>
                  <a:pt x="5705475" y="0"/>
                </a:lnTo>
                <a:lnTo>
                  <a:pt x="7115175" y="0"/>
                </a:lnTo>
                <a:lnTo>
                  <a:pt x="7115175" y="6858000"/>
                </a:lnTo>
                <a:lnTo>
                  <a:pt x="1533526" y="6848475"/>
                </a:lnTo>
                <a:lnTo>
                  <a:pt x="0" y="50482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</p:spPr>
        <p:txBody>
          <a:bodyPr rIns="260079" anchor="ctr"/>
          <a:lstStyle>
            <a:lvl1pPr algn="r">
              <a:defRPr/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9" name="Right Triangle 8"/>
          <p:cNvSpPr/>
          <p:nvPr/>
        </p:nvSpPr>
        <p:spPr>
          <a:xfrm>
            <a:off x="2" y="3765973"/>
            <a:ext cx="5080000" cy="5987627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39" tIns="65020" rIns="130039" bIns="65020" rtlCol="0" anchor="ctr"/>
          <a:lstStyle/>
          <a:p>
            <a:pPr defTabSz="650197" rtl="0"/>
            <a:endParaRPr lang="en-US" sz="2600" kern="1200">
              <a:solidFill>
                <a:prstClr val="white"/>
              </a:solidFill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2" y="7179733"/>
            <a:ext cx="5080000" cy="2573867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1809750 h 1809750"/>
              <a:gd name="connsiteX1" fmla="*/ 1895475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  <a:gd name="connsiteX0" fmla="*/ 0 w 3571875"/>
              <a:gd name="connsiteY0" fmla="*/ 1809750 h 1809750"/>
              <a:gd name="connsiteX1" fmla="*/ 2038350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1875" h="1809750">
                <a:moveTo>
                  <a:pt x="0" y="1809750"/>
                </a:moveTo>
                <a:lnTo>
                  <a:pt x="2038350" y="0"/>
                </a:lnTo>
                <a:lnTo>
                  <a:pt x="3571875" y="1809750"/>
                </a:lnTo>
                <a:lnTo>
                  <a:pt x="0" y="18097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39" tIns="65020" rIns="130039" bIns="65020" rtlCol="0" anchor="ctr"/>
          <a:lstStyle/>
          <a:p>
            <a:pPr defTabSz="650197" rtl="0"/>
            <a:endParaRPr lang="en-US" sz="2600" kern="12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954591" y="2442668"/>
            <a:ext cx="7802880" cy="1233698"/>
          </a:xfrm>
        </p:spPr>
        <p:txBody>
          <a:bodyPr anchor="b"/>
          <a:lstStyle>
            <a:lvl1pPr algn="l">
              <a:defRPr sz="4000" b="0"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626283" y="3101198"/>
            <a:ext cx="8670642" cy="1053389"/>
          </a:xfrm>
        </p:spPr>
        <p:txBody>
          <a:bodyPr/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  <a:lvl2pPr marL="650197" indent="0">
              <a:buNone/>
              <a:defRPr sz="1700"/>
            </a:lvl2pPr>
            <a:lvl3pPr marL="1300393" indent="0">
              <a:buNone/>
              <a:defRPr sz="1400"/>
            </a:lvl3pPr>
            <a:lvl4pPr marL="1950590" indent="0">
              <a:buNone/>
              <a:defRPr sz="1300"/>
            </a:lvl4pPr>
            <a:lvl5pPr marL="2600786" indent="0">
              <a:buNone/>
              <a:defRPr sz="1300"/>
            </a:lvl5pPr>
            <a:lvl6pPr marL="3250983" indent="0">
              <a:buNone/>
              <a:defRPr sz="1300"/>
            </a:lvl6pPr>
            <a:lvl7pPr marL="3901180" indent="0">
              <a:buNone/>
              <a:defRPr sz="1300"/>
            </a:lvl7pPr>
            <a:lvl8pPr marL="4551376" indent="0">
              <a:buNone/>
              <a:defRPr sz="1300"/>
            </a:lvl8pPr>
            <a:lvl9pPr marL="5201573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8779DD-057F-9144-8417-ACE98EC0A008}" type="datetimeFigureOut">
              <a:rPr lang="en-US" smtClean="0"/>
              <a:pPr/>
              <a:t>6/10/16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43392-1532-284E-A27E-241C1A02AC9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374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3386" y="7183122"/>
            <a:ext cx="5083388" cy="2570479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883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050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812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76450 w 3571875"/>
              <a:gd name="connsiteY2" fmla="*/ 22740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245519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38350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2433637 h 2433637"/>
              <a:gd name="connsiteX1" fmla="*/ 257175 w 3571875"/>
              <a:gd name="connsiteY1" fmla="*/ 0 h 2433637"/>
              <a:gd name="connsiteX2" fmla="*/ 2038350 w 3571875"/>
              <a:gd name="connsiteY2" fmla="*/ 628650 h 2433637"/>
              <a:gd name="connsiteX3" fmla="*/ 3571875 w 3571875"/>
              <a:gd name="connsiteY3" fmla="*/ 2433637 h 2433637"/>
              <a:gd name="connsiteX4" fmla="*/ 0 w 3571875"/>
              <a:gd name="connsiteY4" fmla="*/ 2433637 h 2433637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24051 w 3574257"/>
              <a:gd name="connsiteY2" fmla="*/ 3071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40682 w 3574257"/>
              <a:gd name="connsiteY2" fmla="*/ 450057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57351 w 3574257"/>
              <a:gd name="connsiteY2" fmla="*/ 2309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774032 w 3574257"/>
              <a:gd name="connsiteY2" fmla="*/ 161925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69294 w 3574257"/>
              <a:gd name="connsiteY2" fmla="*/ 2143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819275 w 3574257"/>
              <a:gd name="connsiteY2" fmla="*/ 200026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5494 w 3574257"/>
              <a:gd name="connsiteY2" fmla="*/ 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4257" h="1807368">
                <a:moveTo>
                  <a:pt x="2382" y="1807368"/>
                </a:moveTo>
                <a:lnTo>
                  <a:pt x="0" y="0"/>
                </a:lnTo>
                <a:lnTo>
                  <a:pt x="2045494" y="1"/>
                </a:lnTo>
                <a:lnTo>
                  <a:pt x="3574257" y="1807368"/>
                </a:lnTo>
                <a:lnTo>
                  <a:pt x="2382" y="180736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39" tIns="65020" rIns="130039" bIns="65020" rtlCol="0" anchor="ctr"/>
          <a:lstStyle/>
          <a:p>
            <a:pPr defTabSz="650197" rtl="0"/>
            <a:endParaRPr lang="en-US" sz="2600" kern="1200">
              <a:solidFill>
                <a:prstClr val="white"/>
              </a:solidFill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-3385" y="7184060"/>
            <a:ext cx="13008185" cy="2569542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  <a:gd name="connsiteX0" fmla="*/ 0 w 3352800"/>
              <a:gd name="connsiteY0" fmla="*/ 2002631 h 2002631"/>
              <a:gd name="connsiteX1" fmla="*/ 754045 w 3352800"/>
              <a:gd name="connsiteY1" fmla="*/ 146832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26618 h 526618"/>
              <a:gd name="connsiteX1" fmla="*/ 980611 w 3352800"/>
              <a:gd name="connsiteY1" fmla="*/ 9368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6888 h 526888"/>
              <a:gd name="connsiteX1" fmla="*/ 744735 w 3352800"/>
              <a:gd name="connsiteY1" fmla="*/ 0 h 526888"/>
              <a:gd name="connsiteX2" fmla="*/ 3352800 w 3352800"/>
              <a:gd name="connsiteY2" fmla="*/ 270 h 526888"/>
              <a:gd name="connsiteX3" fmla="*/ 3352800 w 3352800"/>
              <a:gd name="connsiteY3" fmla="*/ 526888 h 526888"/>
              <a:gd name="connsiteX4" fmla="*/ 0 w 3352800"/>
              <a:gd name="connsiteY4" fmla="*/ 526888 h 526888"/>
              <a:gd name="connsiteX0" fmla="*/ 0 w 3352800"/>
              <a:gd name="connsiteY0" fmla="*/ 526618 h 526618"/>
              <a:gd name="connsiteX1" fmla="*/ 811948 w 3352800"/>
              <a:gd name="connsiteY1" fmla="*/ 6092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966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241069 w 3352800"/>
              <a:gd name="connsiteY2" fmla="*/ 94144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313 h 527313"/>
              <a:gd name="connsiteX1" fmla="*/ 900984 w 3352800"/>
              <a:gd name="connsiteY1" fmla="*/ 97774 h 527313"/>
              <a:gd name="connsiteX2" fmla="*/ 3352800 w 3352800"/>
              <a:gd name="connsiteY2" fmla="*/ 0 h 527313"/>
              <a:gd name="connsiteX3" fmla="*/ 3352800 w 3352800"/>
              <a:gd name="connsiteY3" fmla="*/ 527313 h 527313"/>
              <a:gd name="connsiteX4" fmla="*/ 0 w 3352800"/>
              <a:gd name="connsiteY4" fmla="*/ 527313 h 527313"/>
              <a:gd name="connsiteX0" fmla="*/ 0 w 3352800"/>
              <a:gd name="connsiteY0" fmla="*/ 527584 h 527584"/>
              <a:gd name="connsiteX1" fmla="*/ 748227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527584">
                <a:moveTo>
                  <a:pt x="0" y="527584"/>
                </a:moveTo>
                <a:lnTo>
                  <a:pt x="748227" y="0"/>
                </a:lnTo>
                <a:lnTo>
                  <a:pt x="3352800" y="271"/>
                </a:lnTo>
                <a:lnTo>
                  <a:pt x="3352800" y="527584"/>
                </a:lnTo>
                <a:lnTo>
                  <a:pt x="0" y="527584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39" tIns="65020" rIns="130039" bIns="65020" rtlCol="0" anchor="ctr"/>
          <a:lstStyle/>
          <a:p>
            <a:pPr defTabSz="650197" rtl="0"/>
            <a:endParaRPr lang="en-US" sz="2600" kern="1200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70432" y="520192"/>
            <a:ext cx="10696448" cy="780288"/>
          </a:xfrm>
          <a:prstGeom prst="rect">
            <a:avLst/>
          </a:prstGeom>
        </p:spPr>
        <p:txBody>
          <a:bodyPr vert="horz" lIns="130039" tIns="65020" rIns="130039" bIns="650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0432" y="1565340"/>
            <a:ext cx="10696448" cy="5091341"/>
          </a:xfrm>
          <a:prstGeom prst="rect">
            <a:avLst/>
          </a:prstGeom>
        </p:spPr>
        <p:txBody>
          <a:bodyPr vert="horz" lIns="130039" tIns="65020" rIns="130039" bIns="650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9140000">
            <a:off x="286106" y="8349081"/>
            <a:ext cx="3095142" cy="286106"/>
          </a:xfrm>
          <a:prstGeom prst="rect">
            <a:avLst/>
          </a:prstGeom>
        </p:spPr>
        <p:txBody>
          <a:bodyPr vert="horz" lIns="130039" tIns="65020" rIns="130039" bIns="65020" rtlCol="0" anchor="ctr"/>
          <a:lstStyle>
            <a:lvl1pPr algn="l">
              <a:defRPr sz="1700">
                <a:solidFill>
                  <a:srgbClr val="FFFFFF"/>
                </a:solidFill>
              </a:defRPr>
            </a:lvl1pPr>
          </a:lstStyle>
          <a:p>
            <a:pPr defTabSz="650197" rtl="0"/>
            <a:fld id="{778779DD-057F-9144-8417-ACE98EC0A008}" type="datetimeFigureOut">
              <a:rPr lang="en-US" kern="1200" smtClean="0"/>
              <a:pPr defTabSz="650197" rtl="0"/>
              <a:t>6/10/16</a:t>
            </a:fld>
            <a:endParaRPr lang="en-US" kern="120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002686" y="8938840"/>
            <a:ext cx="6719147" cy="390144"/>
          </a:xfrm>
          <a:prstGeom prst="rect">
            <a:avLst/>
          </a:prstGeom>
        </p:spPr>
        <p:txBody>
          <a:bodyPr vert="horz" lIns="130039" tIns="65020" rIns="130039" bIns="65020" rtlCol="0" anchor="ctr"/>
          <a:lstStyle>
            <a:lvl1pPr algn="r">
              <a:defRPr sz="1400" cap="all" spc="284" baseline="0">
                <a:solidFill>
                  <a:srgbClr val="FFFFFF"/>
                </a:solidFill>
              </a:defRPr>
            </a:lvl1pPr>
          </a:lstStyle>
          <a:p>
            <a:pPr defTabSz="650197" rtl="0"/>
            <a:endParaRPr lang="en-US" kern="120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948143" y="8776280"/>
            <a:ext cx="715264" cy="715264"/>
          </a:xfrm>
          <a:prstGeom prst="ellipse">
            <a:avLst/>
          </a:prstGeom>
          <a:ln w="19050">
            <a:solidFill>
              <a:srgbClr val="FFFFFF"/>
            </a:solidFill>
          </a:ln>
        </p:spPr>
        <p:txBody>
          <a:bodyPr vert="horz" lIns="13005" tIns="13005" rIns="13005" bIns="13005" rtlCol="0" anchor="ctr">
            <a:normAutofit/>
          </a:bodyPr>
          <a:lstStyle>
            <a:lvl1pPr algn="ctr">
              <a:defRPr sz="2300">
                <a:solidFill>
                  <a:srgbClr val="FFFFFF"/>
                </a:solidFill>
              </a:defRPr>
            </a:lvl1pPr>
          </a:lstStyle>
          <a:p>
            <a:pPr defTabSz="650197" rtl="0"/>
            <a:fld id="{17243392-1532-284E-A27E-241C1A02AC97}" type="slidenum">
              <a:rPr lang="en-US" kern="1200" smtClean="0"/>
              <a:pPr defTabSz="650197" rtl="0"/>
              <a:t>‹#›</a:t>
            </a:fld>
            <a:endParaRPr lang="en-US" kern="1200"/>
          </a:p>
        </p:txBody>
      </p:sp>
    </p:spTree>
    <p:extLst>
      <p:ext uri="{BB962C8B-B14F-4D97-AF65-F5344CB8AC3E}">
        <p14:creationId xmlns:p14="http://schemas.microsoft.com/office/powerpoint/2010/main" val="13481408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l" defTabSz="1300393" rtl="0" eaLnBrk="1" latinLnBrk="0" hangingPunct="1"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87647" indent="-487647" algn="l" defTabSz="1300393" rtl="0" eaLnBrk="1" latinLnBrk="0" hangingPunct="1">
        <a:spcBef>
          <a:spcPts val="1138"/>
        </a:spcBef>
        <a:buFont typeface="Arial" pitchFamily="34" charset="0"/>
        <a:buNone/>
        <a:defRPr sz="23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247075" indent="-247075" algn="l" defTabSz="1300393" rtl="0" eaLnBrk="1" latinLnBrk="0" hangingPunct="1">
        <a:spcBef>
          <a:spcPts val="427"/>
        </a:spcBef>
        <a:buClr>
          <a:schemeClr val="accent2"/>
        </a:buClr>
        <a:buFont typeface="Wingdings" pitchFamily="2" charset="2"/>
        <a:buChar char="§"/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572172" indent="-234071" algn="l" defTabSz="1300393" rtl="0" eaLnBrk="1" latinLnBrk="0" hangingPunct="1">
        <a:spcBef>
          <a:spcPts val="427"/>
        </a:spcBef>
        <a:buClr>
          <a:schemeClr val="accent2"/>
        </a:buClr>
        <a:buFont typeface="Wingdings" pitchFamily="2" charset="2"/>
        <a:buChar char="§"/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897272" indent="-234071" algn="l" defTabSz="1300393" rtl="0" eaLnBrk="1" latinLnBrk="0" hangingPunct="1">
        <a:spcBef>
          <a:spcPts val="427"/>
        </a:spcBef>
        <a:buClr>
          <a:schemeClr val="accent2"/>
        </a:buClr>
        <a:buFont typeface="Wingdings" pitchFamily="2" charset="2"/>
        <a:buChar char="§"/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1222370" indent="-247075" algn="l" defTabSz="1300393" rtl="0" eaLnBrk="1" latinLnBrk="0" hangingPunct="1">
        <a:spcBef>
          <a:spcPts val="427"/>
        </a:spcBef>
        <a:buClr>
          <a:schemeClr val="accent2"/>
        </a:buClr>
        <a:buFont typeface="Wingdings" pitchFamily="2" charset="2"/>
        <a:buChar char="§"/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1560472" indent="-247075" algn="l" defTabSz="1300393" rtl="0" eaLnBrk="1" latinLnBrk="0" hangingPunct="1">
        <a:spcBef>
          <a:spcPts val="427"/>
        </a:spcBef>
        <a:buClr>
          <a:schemeClr val="accent2"/>
        </a:buClr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924582" indent="-234071" algn="l" defTabSz="1300393" rtl="0" eaLnBrk="1" latinLnBrk="0" hangingPunct="1">
        <a:spcBef>
          <a:spcPts val="427"/>
        </a:spcBef>
        <a:buClr>
          <a:schemeClr val="accent2"/>
        </a:buClr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2249680" indent="-234071" algn="l" defTabSz="1300393" rtl="0" eaLnBrk="1" latinLnBrk="0" hangingPunct="1">
        <a:spcBef>
          <a:spcPts val="427"/>
        </a:spcBef>
        <a:buClr>
          <a:schemeClr val="accent2"/>
        </a:buClr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548770" indent="-234071" algn="l" defTabSz="1300393" rtl="0" eaLnBrk="1" latinLnBrk="0" hangingPunct="1">
        <a:spcBef>
          <a:spcPts val="427"/>
        </a:spcBef>
        <a:buClr>
          <a:schemeClr val="accent2"/>
        </a:buClr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00393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50197" algn="l" defTabSz="1300393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300393" algn="l" defTabSz="1300393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50590" algn="l" defTabSz="1300393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600786" algn="l" defTabSz="1300393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250983" algn="l" defTabSz="1300393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901180" algn="l" defTabSz="1300393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551376" algn="l" defTabSz="1300393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201573" algn="l" defTabSz="1300393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/url?sa=i&amp;rct=j&amp;q=&amp;esrc=s&amp;source=images&amp;cd=&amp;cad=rja&amp;uact=8&amp;ved=0ahUKEwiwjvD-_PfLAhUou4MKHSR2BVAQjRwIBw&amp;url=http://www.wlky.com/sports/Sporting-News-tabs-Knights-No-6-in-preseason-rankings/35398440&amp;psig=AFQjCNF0-wFzN-3Yz-UJZhTMvw53Tcq3jw&amp;ust=1459962154416924" TargetMode="External"/><Relationship Id="rId4" Type="http://schemas.openxmlformats.org/officeDocument/2006/relationships/image" Target="../media/image18.jpeg"/><Relationship Id="rId5" Type="http://schemas.openxmlformats.org/officeDocument/2006/relationships/image" Target="../media/image19.jpeg"/><Relationship Id="rId6" Type="http://schemas.openxmlformats.org/officeDocument/2006/relationships/image" Target="../media/image20.png"/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21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2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hyperlink" Target="https://www.google.com/url?sa=i&amp;rct=j&amp;q=&amp;esrc=s&amp;source=images&amp;cd=&amp;cad=rja&amp;uact=8&amp;ved=0ahUKEwi_zZGFg_jLAhWmgYMKHUS6DE0QjRwIBw&amp;url=https://www.linkedin.com/in/claire-mccormick-21941164&amp;bvm=bv.118443451,d.amc&amp;psig=AFQjCNHv_xfaqbNuMaXaOVKjXD6C1_gfJw&amp;ust=1459963764457182" TargetMode="External"/><Relationship Id="rId5" Type="http://schemas.openxmlformats.org/officeDocument/2006/relationships/image" Target="../media/image26.jpeg"/><Relationship Id="rId6" Type="http://schemas.openxmlformats.org/officeDocument/2006/relationships/image" Target="../media/image27.png"/><Relationship Id="rId1" Type="http://schemas.openxmlformats.org/officeDocument/2006/relationships/slideLayout" Target="../slideLayouts/slideLayout10.xml"/><Relationship Id="rId2" Type="http://schemas.openxmlformats.org/officeDocument/2006/relationships/hyperlink" Target="http://www.honeywick.com/index.html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8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29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30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31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32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3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34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35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6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5700" smtClean="0"/>
              <a:t>2016 Senior Internship Recognition</a:t>
            </a:r>
            <a:endParaRPr lang="en-US" sz="57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9140000">
            <a:off x="1574460" y="3287569"/>
            <a:ext cx="10158892" cy="603827"/>
          </a:xfrm>
        </p:spPr>
        <p:txBody>
          <a:bodyPr>
            <a:noAutofit/>
          </a:bodyPr>
          <a:lstStyle/>
          <a:p>
            <a:r>
              <a:rPr lang="en-US" sz="2800" b="1" smtClean="0"/>
              <a:t>Bellarmine School of Communication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40514119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5095" y="1781909"/>
            <a:ext cx="5757198" cy="780288"/>
          </a:xfrm>
        </p:spPr>
        <p:txBody>
          <a:bodyPr/>
          <a:lstStyle/>
          <a:p>
            <a:r>
              <a:rPr lang="en-US" sz="5100" smtClean="0"/>
              <a:t>Joseph Exeler</a:t>
            </a:r>
            <a:endParaRPr lang="en-US" sz="5100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 rot="16200000">
            <a:off x="2710752" y="579408"/>
            <a:ext cx="1657809" cy="6534956"/>
          </a:xfrm>
        </p:spPr>
        <p:txBody>
          <a:bodyPr>
            <a:normAutofit/>
          </a:bodyPr>
          <a:lstStyle/>
          <a:p>
            <a:pPr indent="0"/>
            <a:r>
              <a:rPr lang="en-US" sz="4000" b="0" smtClean="0"/>
              <a:t>Communication Intern </a:t>
            </a:r>
            <a:r>
              <a:rPr lang="en-US" sz="4000" smtClean="0"/>
              <a:t>Louisville Nature Center</a:t>
            </a:r>
            <a:endParaRPr lang="en-US" sz="40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7" t="5582" b="18460"/>
          <a:stretch/>
        </p:blipFill>
        <p:spPr bwMode="auto">
          <a:xfrm>
            <a:off x="6985437" y="682170"/>
            <a:ext cx="5089023" cy="74458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78957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6727" y="1781909"/>
            <a:ext cx="5757198" cy="780288"/>
          </a:xfrm>
        </p:spPr>
        <p:txBody>
          <a:bodyPr/>
          <a:lstStyle/>
          <a:p>
            <a:r>
              <a:rPr lang="en-US" sz="5100" smtClean="0"/>
              <a:t>Amy Feie</a:t>
            </a:r>
            <a:endParaRPr lang="en-US" sz="5100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 rot="16200000">
            <a:off x="2067539" y="1544251"/>
            <a:ext cx="3587503" cy="6534956"/>
          </a:xfrm>
        </p:spPr>
        <p:txBody>
          <a:bodyPr>
            <a:normAutofit/>
          </a:bodyPr>
          <a:lstStyle/>
          <a:p>
            <a:pPr indent="0">
              <a:spcBef>
                <a:spcPts val="0"/>
              </a:spcBef>
            </a:pPr>
            <a:r>
              <a:rPr lang="en-US" sz="4000" b="0" smtClean="0"/>
              <a:t>Marketing Intern </a:t>
            </a:r>
          </a:p>
          <a:p>
            <a:pPr indent="0">
              <a:spcBef>
                <a:spcPts val="0"/>
              </a:spcBef>
            </a:pPr>
            <a:r>
              <a:rPr lang="en-US" sz="4000" smtClean="0"/>
              <a:t>Fox 19</a:t>
            </a:r>
          </a:p>
          <a:p>
            <a:pPr indent="0">
              <a:spcBef>
                <a:spcPts val="0"/>
              </a:spcBef>
            </a:pPr>
            <a:r>
              <a:rPr lang="en-US" sz="4000" b="0" smtClean="0"/>
              <a:t>Sports Intern</a:t>
            </a:r>
          </a:p>
          <a:p>
            <a:pPr indent="0">
              <a:spcBef>
                <a:spcPts val="0"/>
              </a:spcBef>
            </a:pPr>
            <a:r>
              <a:rPr lang="en-US" sz="4000" smtClean="0"/>
              <a:t>Western &amp; Southern Tennis</a:t>
            </a:r>
          </a:p>
          <a:p>
            <a:pPr indent="0">
              <a:spcBef>
                <a:spcPts val="0"/>
              </a:spcBef>
            </a:pPr>
            <a:r>
              <a:rPr lang="en-US" sz="4000" smtClean="0"/>
              <a:t>Open</a:t>
            </a:r>
            <a:endParaRPr lang="en-US" sz="4000" dirty="0" smtClean="0"/>
          </a:p>
        </p:txBody>
      </p:sp>
      <p:pic>
        <p:nvPicPr>
          <p:cNvPr id="4" name="Picture 3" descr="AmyFeie3resized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2286" y="644709"/>
            <a:ext cx="4104011" cy="7296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6764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6727" y="1781909"/>
            <a:ext cx="5757198" cy="780288"/>
          </a:xfrm>
        </p:spPr>
        <p:txBody>
          <a:bodyPr/>
          <a:lstStyle/>
          <a:p>
            <a:r>
              <a:rPr lang="en-US" sz="5100" smtClean="0"/>
              <a:t>Kelli GOings</a:t>
            </a:r>
            <a:endParaRPr lang="en-US" sz="5100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 rot="16200000">
            <a:off x="2067539" y="1544251"/>
            <a:ext cx="3587503" cy="6534956"/>
          </a:xfrm>
        </p:spPr>
        <p:txBody>
          <a:bodyPr>
            <a:normAutofit/>
          </a:bodyPr>
          <a:lstStyle/>
          <a:p>
            <a:pPr indent="0"/>
            <a:r>
              <a:rPr lang="en-US" sz="4000" b="0" smtClean="0"/>
              <a:t>Photography Intern </a:t>
            </a:r>
            <a:r>
              <a:rPr lang="en-US" sz="4000" smtClean="0"/>
              <a:t>Louisville.com/Louisville Magazine</a:t>
            </a:r>
            <a:endParaRPr lang="en-US" sz="4000" dirty="0" smtClean="0"/>
          </a:p>
        </p:txBody>
      </p:sp>
      <p:pic>
        <p:nvPicPr>
          <p:cNvPr id="5" name="Picture 4" descr="GoingsKelli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6604" y="825588"/>
            <a:ext cx="5474177" cy="5472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5297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914" y="1781909"/>
            <a:ext cx="5757198" cy="780288"/>
          </a:xfrm>
        </p:spPr>
        <p:txBody>
          <a:bodyPr/>
          <a:lstStyle/>
          <a:p>
            <a:r>
              <a:rPr lang="en-US" sz="5100" smtClean="0"/>
              <a:t>Sara Harris</a:t>
            </a:r>
            <a:endParaRPr lang="en-US" sz="5100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 rot="16200000">
            <a:off x="2240726" y="1544251"/>
            <a:ext cx="3587503" cy="6534956"/>
          </a:xfrm>
        </p:spPr>
        <p:txBody>
          <a:bodyPr>
            <a:normAutofit/>
          </a:bodyPr>
          <a:lstStyle/>
          <a:p>
            <a:pPr indent="0"/>
            <a:r>
              <a:rPr lang="en-US" sz="4000" b="0" smtClean="0"/>
              <a:t>Communication Intern </a:t>
            </a:r>
            <a:r>
              <a:rPr lang="en-US" sz="4000" smtClean="0"/>
              <a:t>Louisville Free Public Library</a:t>
            </a:r>
            <a:endParaRPr lang="en-US" sz="4000" dirty="0"/>
          </a:p>
        </p:txBody>
      </p:sp>
      <p:pic>
        <p:nvPicPr>
          <p:cNvPr id="5" name="Picture 4" descr="Harris, Sara Photo 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3584" y="994941"/>
            <a:ext cx="5768716" cy="5768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3456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9317" y="1781909"/>
            <a:ext cx="5757198" cy="780288"/>
          </a:xfrm>
        </p:spPr>
        <p:txBody>
          <a:bodyPr/>
          <a:lstStyle/>
          <a:p>
            <a:r>
              <a:rPr lang="en-US" sz="5100" smtClean="0"/>
              <a:t>Jennifer Hartmann</a:t>
            </a:r>
            <a:endParaRPr lang="en-US" sz="5100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 rot="16200000">
            <a:off x="1175214" y="2049008"/>
            <a:ext cx="4763162" cy="6649131"/>
          </a:xfrm>
        </p:spPr>
        <p:txBody>
          <a:bodyPr>
            <a:normAutofit lnSpcReduction="10000"/>
          </a:bodyPr>
          <a:lstStyle/>
          <a:p>
            <a:pPr indent="0">
              <a:lnSpc>
                <a:spcPct val="110000"/>
              </a:lnSpc>
              <a:spcBef>
                <a:spcPts val="0"/>
              </a:spcBef>
            </a:pPr>
            <a:r>
              <a:rPr lang="en-US" sz="4000" b="0" smtClean="0"/>
              <a:t>Marketing Intern </a:t>
            </a:r>
          </a:p>
          <a:p>
            <a:pPr indent="0">
              <a:lnSpc>
                <a:spcPct val="110000"/>
              </a:lnSpc>
              <a:spcBef>
                <a:spcPts val="0"/>
              </a:spcBef>
            </a:pPr>
            <a:r>
              <a:rPr lang="en-US" sz="4000" smtClean="0"/>
              <a:t>UofL Get Healthy Now</a:t>
            </a:r>
          </a:p>
          <a:p>
            <a:pPr indent="0">
              <a:lnSpc>
                <a:spcPct val="110000"/>
              </a:lnSpc>
              <a:spcBef>
                <a:spcPts val="0"/>
              </a:spcBef>
            </a:pPr>
            <a:r>
              <a:rPr lang="en-US" sz="4000" b="0" smtClean="0"/>
              <a:t>Communication Intern</a:t>
            </a:r>
          </a:p>
          <a:p>
            <a:pPr indent="0">
              <a:lnSpc>
                <a:spcPct val="110000"/>
              </a:lnSpc>
              <a:spcBef>
                <a:spcPts val="0"/>
              </a:spcBef>
            </a:pPr>
            <a:r>
              <a:rPr lang="en-US" sz="4000" smtClean="0"/>
              <a:t>Bellarmine University SuRF Center</a:t>
            </a:r>
          </a:p>
          <a:p>
            <a:pPr indent="0">
              <a:lnSpc>
                <a:spcPct val="110000"/>
              </a:lnSpc>
              <a:spcBef>
                <a:spcPts val="0"/>
              </a:spcBef>
            </a:pPr>
            <a:r>
              <a:rPr lang="en-US" sz="4000" b="0" smtClean="0"/>
              <a:t>Event Planner/Intern </a:t>
            </a:r>
          </a:p>
          <a:p>
            <a:pPr indent="0">
              <a:lnSpc>
                <a:spcPct val="110000"/>
              </a:lnSpc>
              <a:spcBef>
                <a:spcPts val="0"/>
              </a:spcBef>
            </a:pPr>
            <a:r>
              <a:rPr lang="en-US" sz="4000" smtClean="0"/>
              <a:t>502 Events</a:t>
            </a:r>
          </a:p>
          <a:p>
            <a:pPr indent="0"/>
            <a:endParaRPr lang="en-US" sz="4000" dirty="0"/>
          </a:p>
        </p:txBody>
      </p:sp>
      <p:pic>
        <p:nvPicPr>
          <p:cNvPr id="9" name="Picture 4" descr="http://www.wlky.com/image/view/-/30681660/medRes/1/-/maxh/460/maxw/620/-/yeaf5z/-/Capture-JPG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1128" y="6715346"/>
            <a:ext cx="4624301" cy="2864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JenHartmanh.jpe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313194" y="2868499"/>
            <a:ext cx="5763078" cy="4322308"/>
          </a:xfrm>
          <a:prstGeom prst="rect">
            <a:avLst/>
          </a:prstGeom>
        </p:spPr>
      </p:pic>
      <p:pic>
        <p:nvPicPr>
          <p:cNvPr id="11" name="Picture 6" descr="Get Healthy Now Log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9942" y="508302"/>
            <a:ext cx="6303430" cy="2483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11549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4501" y="1781909"/>
            <a:ext cx="5757198" cy="780288"/>
          </a:xfrm>
        </p:spPr>
        <p:txBody>
          <a:bodyPr/>
          <a:lstStyle/>
          <a:p>
            <a:r>
              <a:rPr lang="en-US" sz="5100" smtClean="0"/>
              <a:t>Ellie Hecht</a:t>
            </a:r>
            <a:endParaRPr lang="en-US" sz="5100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 rot="16200000">
            <a:off x="2095313" y="1819447"/>
            <a:ext cx="3587503" cy="6534956"/>
          </a:xfrm>
        </p:spPr>
        <p:txBody>
          <a:bodyPr>
            <a:normAutofit/>
          </a:bodyPr>
          <a:lstStyle/>
          <a:p>
            <a:pPr indent="0">
              <a:spcBef>
                <a:spcPts val="0"/>
              </a:spcBef>
            </a:pPr>
            <a:r>
              <a:rPr lang="en-US" sz="4000" b="0" smtClean="0"/>
              <a:t>Special Events Intern </a:t>
            </a:r>
            <a:r>
              <a:rPr lang="en-US" sz="4000" smtClean="0"/>
              <a:t>Bellarmine University Department of Special Events.</a:t>
            </a:r>
            <a:endParaRPr lang="en-US" sz="4000" dirty="0"/>
          </a:p>
        </p:txBody>
      </p:sp>
      <p:pic>
        <p:nvPicPr>
          <p:cNvPr id="5" name="Picture 4" descr="HechtEllie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1621" y="635820"/>
            <a:ext cx="4633433" cy="6177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2001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1468" y="2458700"/>
            <a:ext cx="5757198" cy="780288"/>
          </a:xfrm>
        </p:spPr>
        <p:txBody>
          <a:bodyPr/>
          <a:lstStyle/>
          <a:p>
            <a:r>
              <a:rPr lang="en-US" sz="5100" smtClean="0"/>
              <a:t>Taylor Humphrey</a:t>
            </a:r>
            <a:endParaRPr lang="en-US" sz="5100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 rot="16200000">
            <a:off x="2894535" y="1498979"/>
            <a:ext cx="1983005" cy="6534956"/>
          </a:xfrm>
        </p:spPr>
        <p:txBody>
          <a:bodyPr>
            <a:normAutofit/>
          </a:bodyPr>
          <a:lstStyle/>
          <a:p>
            <a:pPr indent="0">
              <a:spcBef>
                <a:spcPts val="0"/>
              </a:spcBef>
            </a:pPr>
            <a:r>
              <a:rPr lang="en-US" sz="4000" b="0" smtClean="0"/>
              <a:t>Marketing Intern</a:t>
            </a:r>
          </a:p>
          <a:p>
            <a:pPr indent="0">
              <a:spcBef>
                <a:spcPts val="0"/>
              </a:spcBef>
            </a:pPr>
            <a:r>
              <a:rPr lang="en-US" sz="4000" smtClean="0"/>
              <a:t>Chick-Fil-A Glenmary</a:t>
            </a:r>
            <a:endParaRPr lang="en-US" sz="4000" dirty="0"/>
          </a:p>
        </p:txBody>
      </p:sp>
      <p:pic>
        <p:nvPicPr>
          <p:cNvPr id="5" name="Picture 4" descr="TaylorHumphreypic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8666" y="565661"/>
            <a:ext cx="4390877" cy="7793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2788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6131" y="1781909"/>
            <a:ext cx="5757198" cy="780288"/>
          </a:xfrm>
        </p:spPr>
        <p:txBody>
          <a:bodyPr/>
          <a:lstStyle/>
          <a:p>
            <a:r>
              <a:rPr lang="en-US" sz="5100" smtClean="0"/>
              <a:t>Yasin Kolo</a:t>
            </a:r>
            <a:endParaRPr lang="en-US" sz="5100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 rot="16200000">
            <a:off x="1246515" y="1944679"/>
            <a:ext cx="3587503" cy="5734100"/>
          </a:xfrm>
        </p:spPr>
        <p:txBody>
          <a:bodyPr>
            <a:normAutofit/>
          </a:bodyPr>
          <a:lstStyle/>
          <a:p>
            <a:pPr indent="0">
              <a:spcBef>
                <a:spcPts val="0"/>
              </a:spcBef>
            </a:pPr>
            <a:r>
              <a:rPr lang="en-US" sz="4000" b="0" smtClean="0"/>
              <a:t>Sports Intern </a:t>
            </a:r>
            <a:r>
              <a:rPr lang="en-US" sz="4000" smtClean="0"/>
              <a:t>Bellarmine University Boys Basketball Camps</a:t>
            </a:r>
            <a:endParaRPr lang="en-US" sz="4000" dirty="0"/>
          </a:p>
        </p:txBody>
      </p:sp>
      <p:pic>
        <p:nvPicPr>
          <p:cNvPr id="5" name="Picture 4" descr="Yasininternship.jp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1373" y="1301031"/>
            <a:ext cx="6231883" cy="6231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4081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914" y="1781909"/>
            <a:ext cx="5757198" cy="780288"/>
          </a:xfrm>
        </p:spPr>
        <p:txBody>
          <a:bodyPr/>
          <a:lstStyle/>
          <a:p>
            <a:r>
              <a:rPr lang="en-US" sz="5100" smtClean="0"/>
              <a:t>Claudia Lab</a:t>
            </a:r>
            <a:endParaRPr lang="en-US" sz="5100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 rot="16200000">
            <a:off x="2240726" y="1544251"/>
            <a:ext cx="3587503" cy="6534956"/>
          </a:xfrm>
        </p:spPr>
        <p:txBody>
          <a:bodyPr>
            <a:normAutofit/>
          </a:bodyPr>
          <a:lstStyle/>
          <a:p>
            <a:pPr indent="0">
              <a:spcBef>
                <a:spcPts val="0"/>
              </a:spcBef>
            </a:pPr>
            <a:r>
              <a:rPr lang="en-US" sz="4000" b="0" smtClean="0"/>
              <a:t>Marketing Intern </a:t>
            </a:r>
            <a:r>
              <a:rPr lang="en-US" sz="4000" smtClean="0"/>
              <a:t>Renessence Hair</a:t>
            </a:r>
            <a:endParaRPr lang="en-US" sz="4000" dirty="0"/>
          </a:p>
        </p:txBody>
      </p:sp>
      <p:pic>
        <p:nvPicPr>
          <p:cNvPr id="5" name="Picture 4" descr="ClaudiaLabimage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7112" y="639269"/>
            <a:ext cx="4474659" cy="5966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2228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6999" y="1781909"/>
            <a:ext cx="6707858" cy="780288"/>
          </a:xfrm>
        </p:spPr>
        <p:txBody>
          <a:bodyPr/>
          <a:lstStyle/>
          <a:p>
            <a:r>
              <a:rPr lang="en-US" sz="5100" smtClean="0"/>
              <a:t>Claire McCormick</a:t>
            </a:r>
            <a:endParaRPr lang="en-US" sz="5100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 rot="16200000">
            <a:off x="2524493" y="1260482"/>
            <a:ext cx="3019966" cy="6534956"/>
          </a:xfrm>
        </p:spPr>
        <p:txBody>
          <a:bodyPr>
            <a:normAutofit/>
          </a:bodyPr>
          <a:lstStyle/>
          <a:p>
            <a:pPr indent="0">
              <a:lnSpc>
                <a:spcPct val="110000"/>
              </a:lnSpc>
              <a:spcBef>
                <a:spcPts val="0"/>
              </a:spcBef>
            </a:pPr>
            <a:r>
              <a:rPr lang="en-US" sz="4000" b="0" smtClean="0"/>
              <a:t>Broadcast Intern</a:t>
            </a:r>
          </a:p>
          <a:p>
            <a:pPr indent="0">
              <a:lnSpc>
                <a:spcPct val="110000"/>
              </a:lnSpc>
              <a:spcBef>
                <a:spcPts val="0"/>
              </a:spcBef>
            </a:pPr>
            <a:r>
              <a:rPr lang="en-US" sz="4000" smtClean="0"/>
              <a:t>99.7 WDJX</a:t>
            </a:r>
          </a:p>
          <a:p>
            <a:pPr indent="0">
              <a:lnSpc>
                <a:spcPct val="110000"/>
              </a:lnSpc>
              <a:spcBef>
                <a:spcPts val="0"/>
              </a:spcBef>
            </a:pPr>
            <a:r>
              <a:rPr lang="en-US" sz="4000" b="0" smtClean="0"/>
              <a:t>Digital Marketing Intern</a:t>
            </a:r>
          </a:p>
          <a:p>
            <a:pPr indent="0">
              <a:lnSpc>
                <a:spcPct val="110000"/>
              </a:lnSpc>
              <a:spcBef>
                <a:spcPts val="0"/>
              </a:spcBef>
            </a:pPr>
            <a:r>
              <a:rPr lang="en-US" sz="4000" smtClean="0"/>
              <a:t>Honeywick LLC</a:t>
            </a:r>
            <a:endParaRPr lang="en-US" sz="4000" dirty="0"/>
          </a:p>
        </p:txBody>
      </p:sp>
      <p:pic>
        <p:nvPicPr>
          <p:cNvPr id="3078" name="Picture 6" descr="http://www.honeywick.com/css/images/honeywick.pn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8391" y="5348939"/>
            <a:ext cx="5595064" cy="2543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s://media.licdn.com/mpr/mpr/shrink_100_100/AAEAAQAAAAAAAAT8AAAAJDM4YmMwNTZmLTk4NTMtNGZmZS05OTMyLTFmYWU1ODhkOTEzMg.jp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5030" y="2873829"/>
            <a:ext cx="2201406" cy="220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ttp://www.wdjx.com/wp-content/uploads/2016/03/wdjx-site-logo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9123" y="579576"/>
            <a:ext cx="4063997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15599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01513" y="1760740"/>
            <a:ext cx="5361353" cy="780288"/>
          </a:xfrm>
        </p:spPr>
        <p:txBody>
          <a:bodyPr/>
          <a:lstStyle/>
          <a:p>
            <a:r>
              <a:rPr lang="en-US" sz="5100" smtClean="0"/>
              <a:t>Haley Adams</a:t>
            </a:r>
            <a:endParaRPr lang="en-US" sz="5100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 rot="16200000">
            <a:off x="1936189" y="1833956"/>
            <a:ext cx="3216404" cy="5542121"/>
          </a:xfrm>
        </p:spPr>
        <p:txBody>
          <a:bodyPr>
            <a:noAutofit/>
          </a:bodyPr>
          <a:lstStyle/>
          <a:p>
            <a:pPr indent="0"/>
            <a:r>
              <a:rPr lang="en-US" sz="4000" b="0" smtClean="0"/>
              <a:t>Communication Intern</a:t>
            </a:r>
          </a:p>
          <a:p>
            <a:pPr indent="0"/>
            <a:r>
              <a:rPr lang="en-US" sz="4000" smtClean="0"/>
              <a:t>Fairness Campaign</a:t>
            </a:r>
            <a:endParaRPr lang="en-US" sz="4000" dirty="0"/>
          </a:p>
        </p:txBody>
      </p:sp>
      <p:pic>
        <p:nvPicPr>
          <p:cNvPr id="5" name="Picture 4" descr="HaleyAdamsphoto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738989" y="1431721"/>
            <a:ext cx="6203866" cy="465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2004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4058" y="1781909"/>
            <a:ext cx="5757198" cy="780288"/>
          </a:xfrm>
        </p:spPr>
        <p:txBody>
          <a:bodyPr/>
          <a:lstStyle/>
          <a:p>
            <a:r>
              <a:rPr lang="en-US" sz="5100" smtClean="0"/>
              <a:t>Connor Murphy</a:t>
            </a:r>
            <a:endParaRPr lang="en-US" sz="5100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 rot="16200000">
            <a:off x="2034293" y="1354825"/>
            <a:ext cx="3208652" cy="6534956"/>
          </a:xfrm>
        </p:spPr>
        <p:txBody>
          <a:bodyPr>
            <a:normAutofit/>
          </a:bodyPr>
          <a:lstStyle/>
          <a:p>
            <a:pPr indent="0">
              <a:spcBef>
                <a:spcPts val="0"/>
              </a:spcBef>
            </a:pPr>
            <a:r>
              <a:rPr lang="en-US" sz="4000" b="0" smtClean="0"/>
              <a:t>Inc.credible Awards Intern </a:t>
            </a:r>
            <a:r>
              <a:rPr lang="en-US" sz="4000" smtClean="0"/>
              <a:t>Greater Louisville Inc. Metro City Chamber of Commerce</a:t>
            </a:r>
          </a:p>
          <a:p>
            <a:pPr indent="0"/>
            <a:endParaRPr lang="en-US" sz="4000" dirty="0"/>
          </a:p>
        </p:txBody>
      </p:sp>
      <p:pic>
        <p:nvPicPr>
          <p:cNvPr id="4" name="Picture 3" descr="ConnorMurphy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6297" y="563772"/>
            <a:ext cx="4738658" cy="6318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1136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321" y="1231515"/>
            <a:ext cx="5757198" cy="780288"/>
          </a:xfrm>
        </p:spPr>
        <p:txBody>
          <a:bodyPr/>
          <a:lstStyle/>
          <a:p>
            <a:r>
              <a:rPr lang="en-US" sz="5100" smtClean="0"/>
              <a:t>Ashlee O’Neil</a:t>
            </a:r>
            <a:endParaRPr lang="en-US" sz="5100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 rot="16200000">
            <a:off x="1258409" y="984577"/>
            <a:ext cx="3568951" cy="6534956"/>
          </a:xfrm>
        </p:spPr>
        <p:txBody>
          <a:bodyPr>
            <a:normAutofit/>
          </a:bodyPr>
          <a:lstStyle/>
          <a:p>
            <a:pPr indent="0"/>
            <a:r>
              <a:rPr lang="en-US" sz="4000" b="0" smtClean="0"/>
              <a:t>Public Relations Intern</a:t>
            </a:r>
          </a:p>
          <a:p>
            <a:pPr indent="0"/>
            <a:r>
              <a:rPr lang="en-US" sz="4000" smtClean="0"/>
              <a:t>Estes Public Relations </a:t>
            </a:r>
            <a:endParaRPr lang="en-US" sz="4000" dirty="0"/>
          </a:p>
        </p:txBody>
      </p:sp>
      <p:pic>
        <p:nvPicPr>
          <p:cNvPr id="5" name="Picture 4" descr="AshleeONeil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86616" y="1465943"/>
            <a:ext cx="7315199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5336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7943" y="1781909"/>
            <a:ext cx="5895464" cy="780288"/>
          </a:xfrm>
        </p:spPr>
        <p:txBody>
          <a:bodyPr/>
          <a:lstStyle/>
          <a:p>
            <a:r>
              <a:rPr lang="en-US" sz="5100" smtClean="0"/>
              <a:t>Aly Rauen</a:t>
            </a:r>
            <a:endParaRPr lang="en-US" sz="5100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 rot="16200000">
            <a:off x="2126297" y="1534971"/>
            <a:ext cx="3568951" cy="6534956"/>
          </a:xfrm>
        </p:spPr>
        <p:txBody>
          <a:bodyPr>
            <a:normAutofit/>
          </a:bodyPr>
          <a:lstStyle/>
          <a:p>
            <a:pPr indent="0"/>
            <a:r>
              <a:rPr lang="en-US" sz="4000" b="0" smtClean="0"/>
              <a:t>Marketing Intern</a:t>
            </a:r>
          </a:p>
          <a:p>
            <a:pPr indent="0"/>
            <a:r>
              <a:rPr lang="en-US" sz="4000" smtClean="0"/>
              <a:t>in.Mode Marketing</a:t>
            </a:r>
            <a:endParaRPr lang="en-US" sz="4000" dirty="0"/>
          </a:p>
        </p:txBody>
      </p:sp>
      <p:pic>
        <p:nvPicPr>
          <p:cNvPr id="4" name="Picture 3" descr="AlyRauen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3835" y="1140083"/>
            <a:ext cx="6936880" cy="5202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1557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576" y="1781909"/>
            <a:ext cx="5757198" cy="780288"/>
          </a:xfrm>
        </p:spPr>
        <p:txBody>
          <a:bodyPr/>
          <a:lstStyle/>
          <a:p>
            <a:r>
              <a:rPr lang="en-US" sz="5100" smtClean="0"/>
              <a:t>Olivia Reibel</a:t>
            </a:r>
            <a:endParaRPr lang="en-US" sz="5100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 rot="16200000">
            <a:off x="1804664" y="1534971"/>
            <a:ext cx="3568951" cy="6534956"/>
          </a:xfrm>
        </p:spPr>
        <p:txBody>
          <a:bodyPr>
            <a:normAutofit/>
          </a:bodyPr>
          <a:lstStyle/>
          <a:p>
            <a:pPr indent="0"/>
            <a:r>
              <a:rPr lang="en-US" sz="4000" b="0" smtClean="0"/>
              <a:t>Public Relations Intern </a:t>
            </a:r>
            <a:r>
              <a:rPr lang="en-US" sz="4000" smtClean="0"/>
              <a:t>Brown-Forman Corporation</a:t>
            </a:r>
            <a:endParaRPr lang="en-US" sz="4000" dirty="0"/>
          </a:p>
        </p:txBody>
      </p:sp>
      <p:pic>
        <p:nvPicPr>
          <p:cNvPr id="5" name="Picture 4" descr="OliviaReibelInternship Photo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6618" y="889848"/>
            <a:ext cx="5586288" cy="5322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879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7245" y="1781909"/>
            <a:ext cx="5757198" cy="780288"/>
          </a:xfrm>
        </p:spPr>
        <p:txBody>
          <a:bodyPr/>
          <a:lstStyle/>
          <a:p>
            <a:r>
              <a:rPr lang="en-US" sz="5100" smtClean="0"/>
              <a:t>Emma Rhoderick</a:t>
            </a:r>
            <a:endParaRPr lang="en-US" sz="5100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 rot="16200000">
            <a:off x="2261405" y="1300898"/>
            <a:ext cx="3568951" cy="7003101"/>
          </a:xfrm>
        </p:spPr>
        <p:txBody>
          <a:bodyPr>
            <a:normAutofit/>
          </a:bodyPr>
          <a:lstStyle/>
          <a:p>
            <a:pPr indent="0">
              <a:spcBef>
                <a:spcPts val="0"/>
              </a:spcBef>
            </a:pPr>
            <a:r>
              <a:rPr lang="en-US" sz="4000" b="0" smtClean="0"/>
              <a:t>Graphic Communication Intern</a:t>
            </a:r>
          </a:p>
          <a:p>
            <a:pPr indent="0">
              <a:spcBef>
                <a:spcPts val="0"/>
              </a:spcBef>
            </a:pPr>
            <a:r>
              <a:rPr lang="en-US" sz="4000" smtClean="0"/>
              <a:t>Doors To Hope</a:t>
            </a:r>
            <a:endParaRPr lang="en-US" sz="4000" dirty="0"/>
          </a:p>
        </p:txBody>
      </p:sp>
      <p:pic>
        <p:nvPicPr>
          <p:cNvPr id="4" name="Picture 3" descr="EmmaRhoderick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626917" y="1607285"/>
            <a:ext cx="6385442" cy="4229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9983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3373" y="2120612"/>
            <a:ext cx="5757198" cy="780288"/>
          </a:xfrm>
        </p:spPr>
        <p:txBody>
          <a:bodyPr/>
          <a:lstStyle/>
          <a:p>
            <a:r>
              <a:rPr lang="en-US" sz="5100" smtClean="0"/>
              <a:t>George Suggs</a:t>
            </a:r>
            <a:endParaRPr lang="en-US" sz="5100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 rot="16200000">
            <a:off x="1413461" y="1873674"/>
            <a:ext cx="3568951" cy="6534956"/>
          </a:xfrm>
        </p:spPr>
        <p:txBody>
          <a:bodyPr>
            <a:normAutofit/>
          </a:bodyPr>
          <a:lstStyle/>
          <a:p>
            <a:pPr indent="0"/>
            <a:r>
              <a:rPr lang="en-US" sz="4000" b="0" smtClean="0"/>
              <a:t>Sports Intern</a:t>
            </a:r>
          </a:p>
          <a:p>
            <a:pPr indent="0"/>
            <a:r>
              <a:rPr lang="en-US" sz="4000" smtClean="0"/>
              <a:t>WAVE 3 News</a:t>
            </a:r>
            <a:endParaRPr lang="en-US" sz="4000" dirty="0"/>
          </a:p>
        </p:txBody>
      </p:sp>
      <p:pic>
        <p:nvPicPr>
          <p:cNvPr id="5" name="Picture 4" descr="GeorgeSuggs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6677" y="1963939"/>
            <a:ext cx="7371688" cy="4146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2216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7245" y="1781909"/>
            <a:ext cx="5757198" cy="780288"/>
          </a:xfrm>
        </p:spPr>
        <p:txBody>
          <a:bodyPr/>
          <a:lstStyle/>
          <a:p>
            <a:r>
              <a:rPr lang="en-US" sz="5100" smtClean="0"/>
              <a:t>taylor Wagner</a:t>
            </a:r>
            <a:endParaRPr lang="en-US" sz="5100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 rot="16200000">
            <a:off x="2027333" y="1534971"/>
            <a:ext cx="3568951" cy="6534956"/>
          </a:xfrm>
        </p:spPr>
        <p:txBody>
          <a:bodyPr>
            <a:normAutofit/>
          </a:bodyPr>
          <a:lstStyle/>
          <a:p>
            <a:pPr indent="0"/>
            <a:r>
              <a:rPr lang="en-US" sz="4000" b="0" smtClean="0"/>
              <a:t>Sales &amp; Marketing Intern </a:t>
            </a:r>
            <a:r>
              <a:rPr lang="en-US" sz="4000" smtClean="0"/>
              <a:t>Interapt, LLC</a:t>
            </a:r>
            <a:endParaRPr lang="en-US" sz="4000" dirty="0"/>
          </a:p>
        </p:txBody>
      </p:sp>
      <p:pic>
        <p:nvPicPr>
          <p:cNvPr id="4" name="Picture 3" descr="TaylorWagner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406915" y="1256627"/>
            <a:ext cx="6453475" cy="4840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4430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7190" y="1803078"/>
            <a:ext cx="6082038" cy="780288"/>
          </a:xfrm>
        </p:spPr>
        <p:txBody>
          <a:bodyPr/>
          <a:lstStyle/>
          <a:p>
            <a:r>
              <a:rPr lang="en-US" sz="5100" smtClean="0"/>
              <a:t>Jordan Wheatley</a:t>
            </a:r>
            <a:endParaRPr lang="en-US" sz="5100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 rot="16200000">
            <a:off x="1607276" y="1556140"/>
            <a:ext cx="3568951" cy="6534956"/>
          </a:xfrm>
        </p:spPr>
        <p:txBody>
          <a:bodyPr>
            <a:normAutofit/>
          </a:bodyPr>
          <a:lstStyle/>
          <a:p>
            <a:pPr indent="0"/>
            <a:r>
              <a:rPr lang="en-US" sz="4000" b="0" smtClean="0"/>
              <a:t>Production Assistant</a:t>
            </a:r>
          </a:p>
          <a:p>
            <a:pPr indent="0"/>
            <a:r>
              <a:rPr lang="en-US" sz="4000" smtClean="0"/>
              <a:t>WHAS11 Great Day Live!</a:t>
            </a:r>
            <a:endParaRPr lang="en-US" sz="4000" dirty="0"/>
          </a:p>
        </p:txBody>
      </p:sp>
      <p:pic>
        <p:nvPicPr>
          <p:cNvPr id="5" name="Picture 4" descr="JordanWheatleyIMG_3734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2595" y="1502996"/>
            <a:ext cx="6286756" cy="4715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4864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7190" y="1803078"/>
            <a:ext cx="6082038" cy="780288"/>
          </a:xfrm>
        </p:spPr>
        <p:txBody>
          <a:bodyPr/>
          <a:lstStyle/>
          <a:p>
            <a:r>
              <a:rPr lang="en-US" sz="5100" smtClean="0"/>
              <a:t>Sydney Windell</a:t>
            </a:r>
            <a:endParaRPr lang="en-US" sz="5100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 rot="16200000">
            <a:off x="1607276" y="1556140"/>
            <a:ext cx="3568951" cy="6534956"/>
          </a:xfrm>
        </p:spPr>
        <p:txBody>
          <a:bodyPr>
            <a:normAutofit/>
          </a:bodyPr>
          <a:lstStyle/>
          <a:p>
            <a:pPr indent="0"/>
            <a:r>
              <a:rPr lang="en-US" sz="4000" b="0" smtClean="0"/>
              <a:t>Communication Intern</a:t>
            </a:r>
          </a:p>
          <a:p>
            <a:pPr indent="0"/>
            <a:r>
              <a:rPr lang="en-US" sz="4000" smtClean="0"/>
              <a:t>Bellarmine University Sports Information</a:t>
            </a:r>
            <a:endParaRPr lang="en-US" sz="4000" dirty="0"/>
          </a:p>
        </p:txBody>
      </p:sp>
      <p:pic>
        <p:nvPicPr>
          <p:cNvPr id="4" name="Picture 3" descr="SydneyWindell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6215" y="632827"/>
            <a:ext cx="5535592" cy="6261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7366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9033" y="1781909"/>
            <a:ext cx="5361353" cy="780288"/>
          </a:xfrm>
        </p:spPr>
        <p:txBody>
          <a:bodyPr/>
          <a:lstStyle/>
          <a:p>
            <a:r>
              <a:rPr lang="en-US" sz="5100" smtClean="0"/>
              <a:t>Jacob Arnold</a:t>
            </a:r>
            <a:endParaRPr lang="en-US" sz="5100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 rot="16200000">
            <a:off x="2798182" y="1310651"/>
            <a:ext cx="2548429" cy="5963092"/>
          </a:xfrm>
        </p:spPr>
        <p:txBody>
          <a:bodyPr>
            <a:normAutofit/>
          </a:bodyPr>
          <a:lstStyle/>
          <a:p>
            <a:pPr indent="0"/>
            <a:r>
              <a:rPr lang="en-US" sz="4000" b="0" smtClean="0"/>
              <a:t>Entertainment Intern</a:t>
            </a:r>
          </a:p>
          <a:p>
            <a:pPr indent="0"/>
            <a:r>
              <a:rPr lang="en-US" sz="4000" smtClean="0"/>
              <a:t>Disney College Program Walt Disney World</a:t>
            </a:r>
            <a:endParaRPr lang="en-US" sz="4000" dirty="0"/>
          </a:p>
        </p:txBody>
      </p:sp>
      <p:pic>
        <p:nvPicPr>
          <p:cNvPr id="4" name="Picture 3" descr="JArnoldimag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1329" y="486886"/>
            <a:ext cx="3492794" cy="6199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7725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576" y="1781909"/>
            <a:ext cx="6103589" cy="780288"/>
          </a:xfrm>
        </p:spPr>
        <p:txBody>
          <a:bodyPr/>
          <a:lstStyle/>
          <a:p>
            <a:r>
              <a:rPr lang="en-US" sz="5100" smtClean="0"/>
              <a:t>Gabrielle Ayers</a:t>
            </a:r>
            <a:endParaRPr lang="en-US" sz="5100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 rot="16200000">
            <a:off x="1867985" y="1521138"/>
            <a:ext cx="2548429" cy="5542121"/>
          </a:xfrm>
        </p:spPr>
        <p:txBody>
          <a:bodyPr>
            <a:normAutofit/>
          </a:bodyPr>
          <a:lstStyle/>
          <a:p>
            <a:pPr indent="0"/>
            <a:r>
              <a:rPr lang="en-US" sz="4000" b="0" smtClean="0"/>
              <a:t>Public Relations Intern  </a:t>
            </a:r>
            <a:r>
              <a:rPr lang="en-US" sz="4000" smtClean="0"/>
              <a:t>Bellarmine Activities Council</a:t>
            </a:r>
            <a:endParaRPr lang="en-US" sz="4000" dirty="0"/>
          </a:p>
        </p:txBody>
      </p:sp>
      <p:pic>
        <p:nvPicPr>
          <p:cNvPr id="4" name="Picture 3" descr="GabrielleAyers.internship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098" y="1206631"/>
            <a:ext cx="6162490" cy="4758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9664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6839" y="1781909"/>
            <a:ext cx="6252038" cy="780288"/>
          </a:xfrm>
        </p:spPr>
        <p:txBody>
          <a:bodyPr/>
          <a:lstStyle/>
          <a:p>
            <a:r>
              <a:rPr lang="en-US" sz="5100" smtClean="0"/>
              <a:t>Drew Bilodeau</a:t>
            </a:r>
            <a:endParaRPr lang="en-US" sz="5100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 rot="16200000">
            <a:off x="2306800" y="1399842"/>
            <a:ext cx="2548429" cy="5784712"/>
          </a:xfrm>
        </p:spPr>
        <p:txBody>
          <a:bodyPr>
            <a:normAutofit fontScale="92500"/>
          </a:bodyPr>
          <a:lstStyle/>
          <a:p>
            <a:pPr indent="0"/>
            <a:r>
              <a:rPr lang="en-US" sz="4000" b="0" smtClean="0"/>
              <a:t>Public Relations Intern </a:t>
            </a:r>
            <a:r>
              <a:rPr lang="en-US" sz="4000" smtClean="0"/>
              <a:t>Bellarmine University Office of Communications and Public Affairs</a:t>
            </a:r>
            <a:endParaRPr lang="en-US" sz="4000" dirty="0"/>
          </a:p>
        </p:txBody>
      </p:sp>
      <p:pic>
        <p:nvPicPr>
          <p:cNvPr id="4" name="Picture 3" descr="DrewBilodeau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8302" y="486886"/>
            <a:ext cx="4679664" cy="6239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0496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7167" y="1781909"/>
            <a:ext cx="6796356" cy="780288"/>
          </a:xfrm>
        </p:spPr>
        <p:txBody>
          <a:bodyPr/>
          <a:lstStyle/>
          <a:p>
            <a:r>
              <a:rPr lang="en-US" sz="5100" smtClean="0"/>
              <a:t>Kayla Coursey</a:t>
            </a:r>
            <a:endParaRPr lang="en-US" sz="5100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 rot="16200000">
            <a:off x="1806170" y="1286065"/>
            <a:ext cx="3612241" cy="7076080"/>
          </a:xfrm>
        </p:spPr>
        <p:txBody>
          <a:bodyPr>
            <a:normAutofit/>
          </a:bodyPr>
          <a:lstStyle/>
          <a:p>
            <a:pPr indent="0">
              <a:spcBef>
                <a:spcPts val="0"/>
              </a:spcBef>
            </a:pPr>
            <a:r>
              <a:rPr lang="en-US" sz="4000" b="0" smtClean="0"/>
              <a:t>Radio Intern</a:t>
            </a:r>
          </a:p>
          <a:p>
            <a:pPr indent="0">
              <a:spcBef>
                <a:spcPts val="0"/>
              </a:spcBef>
            </a:pPr>
            <a:r>
              <a:rPr lang="en-US" sz="4000" smtClean="0"/>
              <a:t>WXMA 102.3 The Max </a:t>
            </a:r>
          </a:p>
          <a:p>
            <a:pPr indent="0"/>
            <a:r>
              <a:rPr lang="en-US" sz="4000" b="0" smtClean="0"/>
              <a:t>Communication Intern  </a:t>
            </a:r>
            <a:r>
              <a:rPr lang="en-US" sz="4000" smtClean="0"/>
              <a:t>Nfocus Magazine</a:t>
            </a:r>
            <a:endParaRPr lang="en-US" sz="4000" dirty="0" smtClean="0"/>
          </a:p>
        </p:txBody>
      </p:sp>
      <p:pic>
        <p:nvPicPr>
          <p:cNvPr id="6" name="Picture 5" descr="KaylaCoursey 2015-11-02 at 3.45.1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3523" y="608789"/>
            <a:ext cx="4815105" cy="6021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8915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8281" y="1781909"/>
            <a:ext cx="5757198" cy="780288"/>
          </a:xfrm>
        </p:spPr>
        <p:txBody>
          <a:bodyPr/>
          <a:lstStyle/>
          <a:p>
            <a:r>
              <a:rPr lang="en-US" sz="5100" smtClean="0"/>
              <a:t>Kayla Davis</a:t>
            </a:r>
            <a:endParaRPr lang="en-US" sz="5100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 rot="16200000">
            <a:off x="1906723" y="1556624"/>
            <a:ext cx="3612241" cy="6534956"/>
          </a:xfrm>
        </p:spPr>
        <p:txBody>
          <a:bodyPr>
            <a:normAutofit/>
          </a:bodyPr>
          <a:lstStyle/>
          <a:p>
            <a:pPr indent="0">
              <a:spcBef>
                <a:spcPts val="0"/>
              </a:spcBef>
            </a:pPr>
            <a:r>
              <a:rPr lang="en-US" sz="4000" b="0" smtClean="0"/>
              <a:t>Television Intern</a:t>
            </a:r>
          </a:p>
          <a:p>
            <a:pPr indent="0">
              <a:spcBef>
                <a:spcPts val="0"/>
              </a:spcBef>
            </a:pPr>
            <a:r>
              <a:rPr lang="en-US" sz="4000" smtClean="0"/>
              <a:t>WAVE 3 TV</a:t>
            </a:r>
            <a:endParaRPr lang="en-US" sz="40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8735" y="383060"/>
            <a:ext cx="6246341" cy="83284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298165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7683" y="1534514"/>
            <a:ext cx="6720620" cy="780288"/>
          </a:xfrm>
        </p:spPr>
        <p:txBody>
          <a:bodyPr/>
          <a:lstStyle/>
          <a:p>
            <a:r>
              <a:rPr lang="en-US" sz="5100" smtClean="0"/>
              <a:t>Anna Duzane</a:t>
            </a:r>
            <a:endParaRPr lang="en-US" sz="5100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 rot="16200000">
            <a:off x="1072689" y="1563755"/>
            <a:ext cx="4538076" cy="6534956"/>
          </a:xfrm>
        </p:spPr>
        <p:txBody>
          <a:bodyPr>
            <a:normAutofit/>
          </a:bodyPr>
          <a:lstStyle/>
          <a:p>
            <a:pPr indent="0"/>
            <a:r>
              <a:rPr lang="en-US" sz="4000" b="0" smtClean="0"/>
              <a:t>Special Events Intern  </a:t>
            </a:r>
            <a:r>
              <a:rPr lang="en-US" sz="4000" smtClean="0"/>
              <a:t>Muhammad Ali Center</a:t>
            </a:r>
            <a:endParaRPr lang="en-US" sz="4000" dirty="0"/>
          </a:p>
        </p:txBody>
      </p:sp>
      <p:pic>
        <p:nvPicPr>
          <p:cNvPr id="5" name="Picture 4" descr="AnnaDuzane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2360" y="1127272"/>
            <a:ext cx="5435107" cy="5435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3085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8281" y="1781909"/>
            <a:ext cx="5757198" cy="780288"/>
          </a:xfrm>
        </p:spPr>
        <p:txBody>
          <a:bodyPr/>
          <a:lstStyle/>
          <a:p>
            <a:r>
              <a:rPr lang="en-US" sz="5100" smtClean="0"/>
              <a:t>Brianna Ellis</a:t>
            </a:r>
            <a:endParaRPr lang="en-US" sz="5100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 rot="16200000">
            <a:off x="1356406" y="1651156"/>
            <a:ext cx="4712876" cy="6534956"/>
          </a:xfrm>
        </p:spPr>
        <p:txBody>
          <a:bodyPr>
            <a:normAutofit fontScale="85000" lnSpcReduction="20000"/>
          </a:bodyPr>
          <a:lstStyle/>
          <a:p>
            <a:pPr indent="0">
              <a:lnSpc>
                <a:spcPct val="120000"/>
              </a:lnSpc>
              <a:spcBef>
                <a:spcPts val="0"/>
              </a:spcBef>
            </a:pPr>
            <a:r>
              <a:rPr lang="en-US" sz="4700" b="0" smtClean="0"/>
              <a:t>Public Relations Intern  </a:t>
            </a:r>
            <a:r>
              <a:rPr lang="en-US" sz="4700" smtClean="0"/>
              <a:t>Bandy Carroll Hellige</a:t>
            </a:r>
          </a:p>
          <a:p>
            <a:pPr indent="0">
              <a:lnSpc>
                <a:spcPct val="120000"/>
              </a:lnSpc>
              <a:spcBef>
                <a:spcPts val="0"/>
              </a:spcBef>
            </a:pPr>
            <a:endParaRPr lang="en-US" sz="2400" smtClean="0"/>
          </a:p>
          <a:p>
            <a:pPr indent="0">
              <a:lnSpc>
                <a:spcPct val="120000"/>
              </a:lnSpc>
              <a:spcBef>
                <a:spcPts val="0"/>
              </a:spcBef>
            </a:pPr>
            <a:r>
              <a:rPr lang="en-US" sz="4700" b="0" smtClean="0"/>
              <a:t>Development Intern</a:t>
            </a:r>
          </a:p>
          <a:p>
            <a:pPr indent="0">
              <a:lnSpc>
                <a:spcPct val="120000"/>
              </a:lnSpc>
              <a:spcBef>
                <a:spcPts val="0"/>
              </a:spcBef>
            </a:pPr>
            <a:r>
              <a:rPr lang="en-US" sz="4700" smtClean="0"/>
              <a:t>Boys and Girls Haven</a:t>
            </a:r>
          </a:p>
          <a:p>
            <a:pPr indent="0">
              <a:lnSpc>
                <a:spcPct val="120000"/>
              </a:lnSpc>
              <a:spcBef>
                <a:spcPts val="0"/>
              </a:spcBef>
            </a:pPr>
            <a:endParaRPr lang="en-US" sz="2600" smtClean="0"/>
          </a:p>
          <a:p>
            <a:pPr indent="0">
              <a:lnSpc>
                <a:spcPct val="120000"/>
              </a:lnSpc>
              <a:spcBef>
                <a:spcPts val="0"/>
              </a:spcBef>
            </a:pPr>
            <a:r>
              <a:rPr lang="en-US" sz="4700" b="0" smtClean="0"/>
              <a:t>Public Relations Intern</a:t>
            </a:r>
          </a:p>
          <a:p>
            <a:pPr indent="0">
              <a:lnSpc>
                <a:spcPct val="120000"/>
              </a:lnSpc>
              <a:spcBef>
                <a:spcPts val="0"/>
              </a:spcBef>
            </a:pPr>
            <a:r>
              <a:rPr lang="en-US" sz="4700" smtClean="0"/>
              <a:t>Boxcar PR</a:t>
            </a:r>
          </a:p>
          <a:p>
            <a:pPr indent="0"/>
            <a:endParaRPr lang="en-US" sz="4000" dirty="0"/>
          </a:p>
        </p:txBody>
      </p:sp>
      <p:pic>
        <p:nvPicPr>
          <p:cNvPr id="4098" name="Picture 2" descr="Bandy Carroll Hellige 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5478" y="737555"/>
            <a:ext cx="4331835" cy="1439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Louisville Non Profi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0323" y="2360893"/>
            <a:ext cx="4975006" cy="1051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01"/>
          <a:stretch/>
        </p:blipFill>
        <p:spPr bwMode="auto">
          <a:xfrm rot="5400000">
            <a:off x="7008010" y="4308357"/>
            <a:ext cx="5199843" cy="3977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183057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theme/theme1.xml><?xml version="1.0" encoding="utf-8"?>
<a:theme xmlns:a="http://schemas.openxmlformats.org/drawingml/2006/main" name="Angles">
  <a:themeElements>
    <a:clrScheme name="Pixel">
      <a:dk1>
        <a:srgbClr val="103154"/>
      </a:dk1>
      <a:lt1>
        <a:srgbClr val="FFFFFF"/>
      </a:lt1>
      <a:dk2>
        <a:srgbClr val="00BFC3"/>
      </a:dk2>
      <a:lt2>
        <a:srgbClr val="0096FF"/>
      </a:lt2>
      <a:accent1>
        <a:srgbClr val="FF7F01"/>
      </a:accent1>
      <a:accent2>
        <a:srgbClr val="F1B015"/>
      </a:accent2>
      <a:accent3>
        <a:srgbClr val="FBEC85"/>
      </a:accent3>
      <a:accent4>
        <a:srgbClr val="D2C2F1"/>
      </a:accent4>
      <a:accent5>
        <a:srgbClr val="DA5AF4"/>
      </a:accent5>
      <a:accent6>
        <a:srgbClr val="9D09D1"/>
      </a:accent6>
      <a:hlink>
        <a:srgbClr val="1286C9"/>
      </a:hlink>
      <a:folHlink>
        <a:srgbClr val="A8C2E7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华文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ngle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0000"/>
                <a:shade val="85000"/>
              </a:schemeClr>
              <a:schemeClr val="phClr">
                <a:tint val="95000"/>
                <a:shade val="99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3000"/>
                <a:shade val="85000"/>
              </a:schemeClr>
              <a:schemeClr val="phClr">
                <a:tint val="96000"/>
                <a:shade val="99000"/>
              </a:schemeClr>
            </a:duotone>
          </a:blip>
          <a:tile tx="0" ty="0" sx="90000" sy="9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Civic</Template>
  <TotalTime>593</TotalTime>
  <Words>273</Words>
  <Application>Microsoft Macintosh PowerPoint</Application>
  <PresentationFormat>Custom</PresentationFormat>
  <Paragraphs>86</Paragraphs>
  <Slides>28</Slides>
  <Notes>8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29" baseType="lpstr">
      <vt:lpstr>Angles</vt:lpstr>
      <vt:lpstr>2016 Senior Internship Recognition</vt:lpstr>
      <vt:lpstr>Haley Adams</vt:lpstr>
      <vt:lpstr>Jacob Arnold</vt:lpstr>
      <vt:lpstr>Gabrielle Ayers</vt:lpstr>
      <vt:lpstr>Drew Bilodeau</vt:lpstr>
      <vt:lpstr>Kayla Coursey</vt:lpstr>
      <vt:lpstr>Kayla Davis</vt:lpstr>
      <vt:lpstr>Anna Duzane</vt:lpstr>
      <vt:lpstr>Brianna Ellis</vt:lpstr>
      <vt:lpstr>Joseph Exeler</vt:lpstr>
      <vt:lpstr>Amy Feie</vt:lpstr>
      <vt:lpstr>Kelli GOings</vt:lpstr>
      <vt:lpstr>Sara Harris</vt:lpstr>
      <vt:lpstr>Jennifer Hartmann</vt:lpstr>
      <vt:lpstr>Ellie Hecht</vt:lpstr>
      <vt:lpstr>Taylor Humphrey</vt:lpstr>
      <vt:lpstr>Yasin Kolo</vt:lpstr>
      <vt:lpstr>Claudia Lab</vt:lpstr>
      <vt:lpstr>Claire McCormick</vt:lpstr>
      <vt:lpstr>Connor Murphy</vt:lpstr>
      <vt:lpstr>Ashlee O’Neil</vt:lpstr>
      <vt:lpstr>Aly Rauen</vt:lpstr>
      <vt:lpstr>Olivia Reibel</vt:lpstr>
      <vt:lpstr>Emma Rhoderick</vt:lpstr>
      <vt:lpstr>George Suggs</vt:lpstr>
      <vt:lpstr>taylor Wagner</vt:lpstr>
      <vt:lpstr>Jordan Wheatley</vt:lpstr>
      <vt:lpstr>Sydney Windell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Study Abroad 2015</dc:title>
  <dc:creator>Mauldin, Susan</dc:creator>
  <cp:lastModifiedBy>Lara Needham</cp:lastModifiedBy>
  <cp:revision>66</cp:revision>
  <cp:lastPrinted>2016-04-12T17:03:03Z</cp:lastPrinted>
  <dcterms:modified xsi:type="dcterms:W3CDTF">2016-06-10T13:48:37Z</dcterms:modified>
</cp:coreProperties>
</file>