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6" r:id="rId3"/>
    <p:sldId id="292" r:id="rId4"/>
    <p:sldId id="290" r:id="rId5"/>
    <p:sldId id="260" r:id="rId6"/>
    <p:sldId id="261" r:id="rId7"/>
    <p:sldId id="288" r:id="rId8"/>
    <p:sldId id="262" r:id="rId9"/>
    <p:sldId id="263" r:id="rId10"/>
    <p:sldId id="264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94" r:id="rId19"/>
    <p:sldId id="271" r:id="rId20"/>
    <p:sldId id="291" r:id="rId21"/>
    <p:sldId id="272" r:id="rId22"/>
    <p:sldId id="273" r:id="rId23"/>
    <p:sldId id="274" r:id="rId24"/>
    <p:sldId id="275" r:id="rId25"/>
    <p:sldId id="276" r:id="rId26"/>
    <p:sldId id="277" r:id="rId27"/>
    <p:sldId id="287" r:id="rId28"/>
    <p:sldId id="289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66" d="100"/>
          <a:sy n="66" d="100"/>
        </p:scale>
        <p:origin x="-105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ellarmine+logo&amp;source=images&amp;cd=&amp;cad=rja&amp;docid=1dE7dq6NEWNQSM&amp;tbnid=l2qrVSS5JoU_AM:&amp;ved=&amp;url=http://www.bellarmine.edu/news/logos.asp&amp;ei=CthcUe3SJcW_2QWa14CoDQ&amp;bvm=bv.44770516,d.b2I&amp;psig=AFQjCNEHQN0-M7wVDno7hc4fkiER9FCR7Q&amp;ust=13651255148359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Bellarmine University </a:t>
            </a:r>
            <a:b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School of Communication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" y="1905000"/>
            <a:ext cx="8686800" cy="10114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2013 Senior Internship Recognition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Kathryn Connor Galle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Broadcast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WHAS</a:t>
            </a:r>
            <a:r>
              <a:rPr lang="en-GB" sz="4000" dirty="0" smtClean="0"/>
              <a:t> 11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Sydney Godsey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Marketing and PR Intern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000" dirty="0" smtClean="0"/>
              <a:t>The Louisville Zoo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648199"/>
            <a:ext cx="17494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23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Jennifer Greb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Video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Bellarmine Academic Resource Center</a:t>
            </a:r>
          </a:p>
          <a:p>
            <a:pPr marL="596646" indent="-514350">
              <a:buNone/>
            </a:pPr>
            <a:endParaRPr lang="en-GB" dirty="0" smtClean="0"/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Karyn Hickey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Social Media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THIS...is Louisville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Alissa Hicks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rgbClr val="0070C0"/>
              </a:buClr>
              <a:buFont typeface="Wingdings" pitchFamily="2" charset="2"/>
              <a:buChar char="v"/>
            </a:pPr>
            <a:r>
              <a:rPr lang="en-GB" i="1" dirty="0" smtClean="0"/>
              <a:t>Marketing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Valhalla Golf Club/PGA Championship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Raymond Hupfer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Sports Marketing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Bluegrass Revolution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Digital Marketing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St. Luke Institute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Social Media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Sam Swope Auto Group</a:t>
            </a:r>
          </a:p>
          <a:p>
            <a:pPr marL="596646" indent="-514350">
              <a:buNone/>
            </a:pPr>
            <a:endParaRPr lang="en-GB" dirty="0" smtClean="0"/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smtClean="0"/>
              <a:t>Matthew Sean Klosterman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Public Relations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PriceWeber</a:t>
            </a:r>
            <a:r>
              <a:rPr lang="en-GB" sz="4000" dirty="0" smtClean="0"/>
              <a:t> Marketing Communications, Inc.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Michael Lau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Production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Broadway Digital Live Shot &amp; Production Studio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Sarah Milligan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 </a:t>
            </a:r>
            <a:r>
              <a:rPr lang="en-US" i="1" dirty="0" smtClean="0"/>
              <a:t>Communication Intern</a:t>
            </a:r>
          </a:p>
          <a:p>
            <a:pPr marL="36576" indent="0">
              <a:buNone/>
            </a:pPr>
            <a:r>
              <a:rPr lang="en-US" sz="4000" i="1" dirty="0"/>
              <a:t> </a:t>
            </a:r>
            <a:r>
              <a:rPr lang="en-US" sz="4000" i="1" dirty="0" smtClean="0"/>
              <a:t>     </a:t>
            </a:r>
            <a:r>
              <a:rPr lang="en-US" sz="4000" dirty="0" smtClean="0"/>
              <a:t>River Road Asset                                	Management</a:t>
            </a:r>
            <a:endParaRPr lang="en-US" sz="4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7494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3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Samantha Ortiz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867400"/>
          </a:xfrm>
        </p:spPr>
        <p:txBody>
          <a:bodyPr>
            <a:normAutofit/>
          </a:bodyPr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Graphic Design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Kentucky Museum of Art and Craft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Media and Marketing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Water with Blessings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sz="4000" dirty="0" smtClean="0"/>
              <a:t>	American Heart Association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Graphic Design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Georgetown News-Graphic</a:t>
            </a:r>
          </a:p>
          <a:p>
            <a:pPr marL="596646" indent="-514350">
              <a:buNone/>
            </a:pPr>
            <a:endParaRPr lang="en-GB" dirty="0" smtClean="0"/>
          </a:p>
          <a:p>
            <a:pPr marL="596646" indent="-514350">
              <a:buNone/>
            </a:pPr>
            <a:endParaRPr lang="en-GB" dirty="0" smtClean="0"/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Lindsay Batts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Director of Career Peers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Bellarmine Career Development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Kentuckiana</a:t>
            </a:r>
            <a:r>
              <a:rPr lang="en-GB" sz="4000" dirty="0" smtClean="0"/>
              <a:t> Girl Scouts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Arthrex</a:t>
            </a:r>
            <a:r>
              <a:rPr lang="en-GB" sz="4000" dirty="0" smtClean="0"/>
              <a:t>, Inc.</a:t>
            </a:r>
          </a:p>
          <a:p>
            <a:pPr marL="596646" indent="-514350">
              <a:buNone/>
            </a:pPr>
            <a:endParaRPr lang="en-GB" dirty="0" smtClean="0"/>
          </a:p>
          <a:p>
            <a:pPr marL="596646" indent="-51435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Samantha Ortiz</a:t>
            </a:r>
            <a:endParaRPr lang="en-US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  <p:pic>
        <p:nvPicPr>
          <p:cNvPr id="1026" name="Picture 2" descr="W:\IMG_1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41" y="1600200"/>
            <a:ext cx="61709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4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Christopher Presley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Sports Intern</a:t>
            </a:r>
          </a:p>
          <a:p>
            <a:pPr marL="596646" indent="-514350">
              <a:buNone/>
            </a:pPr>
            <a:r>
              <a:rPr lang="en-GB" sz="4000" dirty="0" smtClean="0"/>
              <a:t>	WAVE 3 News</a:t>
            </a:r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  <p:pic>
        <p:nvPicPr>
          <p:cNvPr id="1027" name="Picture 3" descr="C:\Users\Paraic\Documents\Documents\Schoolwork\Bellarmine\Bellarmine work\Work study\Spitza\internp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3784600" cy="378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Tatiana </a:t>
            </a:r>
            <a:r>
              <a:rPr lang="en-GB" sz="5400" b="1" dirty="0" err="1" smtClean="0"/>
              <a:t>Rathke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72000"/>
          </a:xfrm>
        </p:spPr>
        <p:txBody>
          <a:bodyPr/>
          <a:lstStyle/>
          <a:p>
            <a:pPr marL="539496" indent="-45720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Bellarmine Communication and Public Affairs Office</a:t>
            </a:r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3074" name="Picture 2" descr="C:\Users\Paraic\Documents\Documents\Schoolwork\Bellarmine\Bellarmine work\Work study\Spitza\Tat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048000" cy="4080793"/>
          </a:xfrm>
          <a:prstGeom prst="rect">
            <a:avLst/>
          </a:prstGeom>
          <a:noFill/>
        </p:spPr>
      </p:pic>
      <p:pic>
        <p:nvPicPr>
          <p:cNvPr id="5" name="Picture 4" descr="http://www.bellarmine.edu/images/news/Shield_BellarmineU_Vertical_InVeritat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Victoria </a:t>
            </a:r>
            <a:r>
              <a:rPr lang="en-GB" sz="5400" b="1" dirty="0" err="1" smtClean="0"/>
              <a:t>Reibel</a:t>
            </a:r>
            <a:endParaRPr lang="en-GB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PR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Savage Rose Classical Theatre Company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David </a:t>
            </a:r>
            <a:r>
              <a:rPr lang="en-GB" sz="5400" b="1" dirty="0" err="1" smtClean="0"/>
              <a:t>Shearn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Bellarmine Sports Information Department</a:t>
            </a:r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Emily </a:t>
            </a:r>
            <a:r>
              <a:rPr lang="en-GB" sz="5400" b="1" dirty="0" err="1" smtClean="0"/>
              <a:t>Strobel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PR Intern</a:t>
            </a:r>
          </a:p>
          <a:p>
            <a:pPr marL="596646" indent="-514350">
              <a:buNone/>
            </a:pPr>
            <a:r>
              <a:rPr lang="en-GB" sz="4000" dirty="0" smtClean="0"/>
              <a:t>	Kentucky Humane Society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sz="4000" dirty="0" smtClean="0"/>
              <a:t>	American Heart Association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Adrienne Todd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Editorial Correspondent &amp; Creative Assistant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C. Caswell Inc.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122" name="Picture 2" descr="C:\Users\Paraic\Documents\Documents\Schoolwork\Bellarmine\Bellarmine work\Work study\Spitza\Adrienne To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971800" cy="4457700"/>
          </a:xfrm>
          <a:prstGeom prst="rect">
            <a:avLst/>
          </a:prstGeom>
          <a:noFill/>
        </p:spPr>
      </p:pic>
      <p:pic>
        <p:nvPicPr>
          <p:cNvPr id="5" name="Picture 4" descr="http://www.bellarmine.edu/images/news/Shield_BellarmineU_Vertical_InVeritat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Jonathan </a:t>
            </a:r>
            <a:r>
              <a:rPr lang="en-GB" sz="5400" b="1" dirty="0" err="1" smtClean="0"/>
              <a:t>Turl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Bellarmine Admissions Office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Megan </a:t>
            </a:r>
            <a:r>
              <a:rPr lang="en-GB" sz="5400" b="1" dirty="0" err="1" smtClean="0"/>
              <a:t>VanMeter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WLKY</a:t>
            </a:r>
            <a:endParaRPr lang="en-GB" sz="4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Olivia Welsh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Media &amp; Marketing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Water with Blessings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Marketing Intern</a:t>
            </a:r>
          </a:p>
          <a:p>
            <a:pPr marL="596646" indent="-514350">
              <a:buNone/>
            </a:pPr>
            <a:r>
              <a:rPr lang="en-GB" sz="4000" dirty="0" smtClean="0"/>
              <a:t>	American Lung Association</a:t>
            </a:r>
          </a:p>
          <a:p>
            <a:pPr marL="596646" indent="-514350">
              <a:buNone/>
            </a:pPr>
            <a:endParaRPr lang="en-GB" sz="4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Lindsay Batts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  <p:pic>
        <p:nvPicPr>
          <p:cNvPr id="1026" name="Picture 2" descr="\\Ngserver01\User Folders\kwillike\Intern Work\ph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3981450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 smtClean="0"/>
              <a:t>Kaitlyn</a:t>
            </a:r>
            <a:r>
              <a:rPr lang="en-GB" sz="5400" b="1" dirty="0" smtClean="0"/>
              <a:t> Whiteside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Journalism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Louisville.com</a:t>
            </a:r>
            <a:endParaRPr lang="en-GB" sz="4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 smtClean="0"/>
              <a:t>Kohdy</a:t>
            </a:r>
            <a:r>
              <a:rPr lang="en-GB" sz="5400" b="1" dirty="0" smtClean="0"/>
              <a:t> Woods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Arts Council of Southern Indiana</a:t>
            </a:r>
            <a:endParaRPr lang="en-GB" dirty="0" smtClean="0"/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MetroTV</a:t>
            </a:r>
            <a:endParaRPr lang="en-GB" sz="4000" dirty="0" smtClean="0"/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Kaitlin Young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PR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Estes Public Relations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Vincent Clark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smtClean="0"/>
              <a:t>Communication </a:t>
            </a:r>
            <a:r>
              <a:rPr lang="en-GB" i="1" dirty="0" smtClean="0"/>
              <a:t>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People Strategies Consulting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Elizabeth Coons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Valeo</a:t>
            </a:r>
            <a:r>
              <a:rPr lang="en-GB" sz="4000" dirty="0" smtClean="0"/>
              <a:t> Magazine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Yum! Brands</a:t>
            </a:r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Brian </a:t>
            </a:r>
            <a:r>
              <a:rPr lang="en-GB" sz="5400" b="1" dirty="0" err="1" smtClean="0"/>
              <a:t>Couchot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Social Media Intern</a:t>
            </a:r>
          </a:p>
          <a:p>
            <a:pPr marL="596646" indent="-514350">
              <a:buNone/>
            </a:pPr>
            <a:r>
              <a:rPr lang="en-GB" sz="4000" dirty="0" smtClean="0"/>
              <a:t>	Bellarmine Admissions Office</a:t>
            </a:r>
          </a:p>
          <a:p>
            <a:pPr marL="596646" indent="-51435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Christopher Dowe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Media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WLKY</a:t>
            </a:r>
            <a:endParaRPr lang="en-GB" sz="4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Kelsey Duvall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498080" cy="121920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Production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err="1" smtClean="0"/>
              <a:t>WHAS</a:t>
            </a:r>
            <a:r>
              <a:rPr lang="en-GB" sz="4000" dirty="0" smtClean="0"/>
              <a:t> 11 Sports</a:t>
            </a:r>
          </a:p>
          <a:p>
            <a:pPr marL="596646" indent="-514350">
              <a:buNone/>
            </a:pPr>
            <a:endParaRPr lang="en-GB" dirty="0"/>
          </a:p>
        </p:txBody>
      </p:sp>
      <p:pic>
        <p:nvPicPr>
          <p:cNvPr id="1026" name="Picture 2" descr="C:\Users\Paraic\Documents\Documents\Schoolwork\Bellarmine\Bellarmine work\Work study\Spitza\Kelsey Du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12494" y="2526506"/>
            <a:ext cx="4362450" cy="3271838"/>
          </a:xfrm>
          <a:prstGeom prst="rect">
            <a:avLst/>
          </a:prstGeom>
          <a:noFill/>
        </p:spPr>
      </p:pic>
      <p:pic>
        <p:nvPicPr>
          <p:cNvPr id="5" name="Picture 4" descr="http://www.bellarmine.edu/images/news/Shield_BellarmineU_Vertical_InVeritat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 smtClean="0"/>
              <a:t>Chasiti</a:t>
            </a:r>
            <a:r>
              <a:rPr lang="en-GB" sz="5400" b="1" dirty="0" smtClean="0"/>
              <a:t> Gaines</a:t>
            </a:r>
            <a:endParaRPr lang="en-GB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v"/>
            </a:pPr>
            <a:r>
              <a:rPr lang="en-GB" i="1" dirty="0" smtClean="0"/>
              <a:t>Law Clerk &amp; Communication Intern</a:t>
            </a:r>
          </a:p>
          <a:p>
            <a:pPr marL="596646" indent="-514350">
              <a:buNone/>
            </a:pPr>
            <a:r>
              <a:rPr lang="en-GB" dirty="0" smtClean="0"/>
              <a:t>	</a:t>
            </a:r>
            <a:r>
              <a:rPr lang="en-GB" sz="4000" dirty="0" smtClean="0"/>
              <a:t>Smith &amp; </a:t>
            </a:r>
            <a:r>
              <a:rPr lang="en-GB" sz="4000" dirty="0" err="1" smtClean="0"/>
              <a:t>Helman</a:t>
            </a:r>
            <a:endParaRPr lang="en-GB" sz="4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http://www.bellarmine.edu/images/news/Shield_BellarmineU_Vertical_InVerita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155</Words>
  <Application>Microsoft Office PowerPoint</Application>
  <PresentationFormat>On-screen Show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Bellarmine University  School of Communication</vt:lpstr>
      <vt:lpstr>Lindsay Batts</vt:lpstr>
      <vt:lpstr>PowerPoint Presentation</vt:lpstr>
      <vt:lpstr>Vincent Clark</vt:lpstr>
      <vt:lpstr>Elizabeth Coons</vt:lpstr>
      <vt:lpstr>Brian Couchot</vt:lpstr>
      <vt:lpstr>Christopher Dowe</vt:lpstr>
      <vt:lpstr>Kelsey Duvall</vt:lpstr>
      <vt:lpstr>Chasiti Gaines</vt:lpstr>
      <vt:lpstr>Kathryn Connor Galle</vt:lpstr>
      <vt:lpstr>Sydney Godsey</vt:lpstr>
      <vt:lpstr>Jennifer Greb</vt:lpstr>
      <vt:lpstr>Karyn Hickey</vt:lpstr>
      <vt:lpstr>Alissa Hicks</vt:lpstr>
      <vt:lpstr>Raymond Hupfer</vt:lpstr>
      <vt:lpstr>Matthew Sean Klosterman </vt:lpstr>
      <vt:lpstr>Michael Lau</vt:lpstr>
      <vt:lpstr>Sarah Milligan</vt:lpstr>
      <vt:lpstr>Samantha Ortiz</vt:lpstr>
      <vt:lpstr>Samantha Ortiz</vt:lpstr>
      <vt:lpstr>Christopher Presley</vt:lpstr>
      <vt:lpstr>Tatiana Rathke</vt:lpstr>
      <vt:lpstr>Victoria Reibel</vt:lpstr>
      <vt:lpstr>David Shearn</vt:lpstr>
      <vt:lpstr>Emily Strobel</vt:lpstr>
      <vt:lpstr>Adrienne Todd</vt:lpstr>
      <vt:lpstr>Jonathan Turl</vt:lpstr>
      <vt:lpstr>Megan VanMeter</vt:lpstr>
      <vt:lpstr>Olivia Welsh</vt:lpstr>
      <vt:lpstr>Kaitlyn Whiteside</vt:lpstr>
      <vt:lpstr>Kohdy Woods</vt:lpstr>
      <vt:lpstr>Kaitlin Young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Bellarmine University  School of Communication</dc:title>
  <dc:creator>Paraic</dc:creator>
  <cp:lastModifiedBy>Help Desk Configuration</cp:lastModifiedBy>
  <cp:revision>20</cp:revision>
  <dcterms:created xsi:type="dcterms:W3CDTF">2006-08-16T00:00:00Z</dcterms:created>
  <dcterms:modified xsi:type="dcterms:W3CDTF">2014-08-21T13:00:58Z</dcterms:modified>
</cp:coreProperties>
</file>