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handoutMasterIdLst>
    <p:handoutMasterId r:id="rId37"/>
  </p:handoutMasterIdLst>
  <p:sldIdLst>
    <p:sldId id="256" r:id="rId2"/>
    <p:sldId id="286" r:id="rId3"/>
    <p:sldId id="290" r:id="rId4"/>
    <p:sldId id="260" r:id="rId5"/>
    <p:sldId id="261" r:id="rId6"/>
    <p:sldId id="288" r:id="rId7"/>
    <p:sldId id="262" r:id="rId8"/>
    <p:sldId id="263" r:id="rId9"/>
    <p:sldId id="264" r:id="rId10"/>
    <p:sldId id="293" r:id="rId11"/>
    <p:sldId id="265" r:id="rId12"/>
    <p:sldId id="266" r:id="rId13"/>
    <p:sldId id="267" r:id="rId14"/>
    <p:sldId id="316" r:id="rId15"/>
    <p:sldId id="268" r:id="rId16"/>
    <p:sldId id="317" r:id="rId17"/>
    <p:sldId id="269" r:id="rId18"/>
    <p:sldId id="270" r:id="rId19"/>
    <p:sldId id="294" r:id="rId20"/>
    <p:sldId id="271" r:id="rId21"/>
    <p:sldId id="272" r:id="rId22"/>
    <p:sldId id="273" r:id="rId23"/>
    <p:sldId id="321" r:id="rId24"/>
    <p:sldId id="274" r:id="rId25"/>
    <p:sldId id="275" r:id="rId26"/>
    <p:sldId id="276" r:id="rId27"/>
    <p:sldId id="318" r:id="rId28"/>
    <p:sldId id="277" r:id="rId29"/>
    <p:sldId id="287" r:id="rId30"/>
    <p:sldId id="289" r:id="rId31"/>
    <p:sldId id="278" r:id="rId32"/>
    <p:sldId id="313" r:id="rId33"/>
    <p:sldId id="323" r:id="rId34"/>
    <p:sldId id="279" r:id="rId35"/>
    <p:sldId id="319" r:id="rId3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882" autoAdjust="0"/>
    <p:restoredTop sz="94660" autoAdjust="0"/>
  </p:normalViewPr>
  <p:slideViewPr>
    <p:cSldViewPr>
      <p:cViewPr>
        <p:scale>
          <a:sx n="66" d="100"/>
          <a:sy n="66" d="100"/>
        </p:scale>
        <p:origin x="-744" y="-7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8784652-40E0-43C2-BC6C-C7926A018495}" type="datetimeFigureOut">
              <a:rPr lang="en-US" smtClean="0"/>
              <a:t>8/21/2014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5E1095A-E56D-4735-B195-4FB639DDB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242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sa=i&amp;rct=j&amp;q=bellarmine+logo&amp;source=images&amp;cd=&amp;cad=rja&amp;docid=1dE7dq6NEWNQSM&amp;tbnid=l2qrVSS5JoU_AM:&amp;ved=&amp;url=http://www.bellarmine.edu/news/logos.asp&amp;ei=CthcUe3SJcW_2QWa14CoDQ&amp;bvm=bv.44770516,d.b2I&amp;psig=AFQjCNEHQN0-M7wVDno7hc4fkiER9FCR7Q&amp;ust=1365125514835938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sa=i&amp;rct=j&amp;q=bellarmine+logo&amp;source=images&amp;cd=&amp;cad=rja&amp;docid=1dE7dq6NEWNQSM&amp;tbnid=l2qrVSS5JoU_AM:&amp;ved=&amp;url=http://www.bellarmine.edu/news/logos.asp&amp;ei=CthcUe3SJcW_2QWa14CoDQ&amp;bvm=bv.44770516,d.b2I&amp;psig=AFQjCNEHQN0-M7wVDno7hc4fkiER9FCR7Q&amp;ust=1365125514835938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sa=i&amp;rct=j&amp;q=bellarmine+logo&amp;source=images&amp;cd=&amp;cad=rja&amp;docid=1dE7dq6NEWNQSM&amp;tbnid=l2qrVSS5JoU_AM:&amp;ved=&amp;url=http://www.bellarmine.edu/news/logos.asp&amp;ei=CthcUe3SJcW_2QWa14CoDQ&amp;bvm=bv.44770516,d.b2I&amp;psig=AFQjCNEHQN0-M7wVDno7hc4fkiER9FCR7Q&amp;ust=13651255148359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sa=i&amp;rct=j&amp;q=bellarmine+logo&amp;source=images&amp;cd=&amp;cad=rja&amp;docid=1dE7dq6NEWNQSM&amp;tbnid=l2qrVSS5JoU_AM:&amp;ved=&amp;url=http://www.bellarmine.edu/news/logos.asp&amp;ei=CthcUe3SJcW_2QWa14CoDQ&amp;bvm=bv.44770516,d.b2I&amp;psig=AFQjCNEHQN0-M7wVDno7hc4fkiER9FCR7Q&amp;ust=13651255148359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sa=i&amp;rct=j&amp;q=bellarmine+logo&amp;source=images&amp;cd=&amp;cad=rja&amp;docid=1dE7dq6NEWNQSM&amp;tbnid=l2qrVSS5JoU_AM:&amp;ved=&amp;url=http://www.bellarmine.edu/news/logos.asp&amp;ei=CthcUe3SJcW_2QWa14CoDQ&amp;bvm=bv.44770516,d.b2I&amp;psig=AFQjCNEHQN0-M7wVDno7hc4fkiER9FCR7Q&amp;ust=136512551483593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sa=i&amp;rct=j&amp;q=bellarmine+logo&amp;source=images&amp;cd=&amp;cad=rja&amp;docid=1dE7dq6NEWNQSM&amp;tbnid=l2qrVSS5JoU_AM:&amp;ved=&amp;url=http://www.bellarmine.edu/news/logos.asp&amp;ei=CthcUe3SJcW_2QWa14CoDQ&amp;bvm=bv.44770516,d.b2I&amp;psig=AFQjCNEHQN0-M7wVDno7hc4fkiER9FCR7Q&amp;ust=13651255148359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sa=i&amp;rct=j&amp;q=bellarmine+logo&amp;source=images&amp;cd=&amp;cad=rja&amp;docid=1dE7dq6NEWNQSM&amp;tbnid=l2qrVSS5JoU_AM:&amp;ved=&amp;url=http://www.bellarmine.edu/news/logos.asp&amp;ei=CthcUe3SJcW_2QWa14CoDQ&amp;bvm=bv.44770516,d.b2I&amp;psig=AFQjCNEHQN0-M7wVDno7hc4fkiER9FCR7Q&amp;ust=136512551483593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sa=i&amp;rct=j&amp;q=bellarmine+logo&amp;source=images&amp;cd=&amp;cad=rja&amp;docid=1dE7dq6NEWNQSM&amp;tbnid=l2qrVSS5JoU_AM:&amp;ved=&amp;url=http://www.bellarmine.edu/news/logos.asp&amp;ei=CthcUe3SJcW_2QWa14CoDQ&amp;bvm=bv.44770516,d.b2I&amp;psig=AFQjCNEHQN0-M7wVDno7hc4fkiER9FCR7Q&amp;ust=13651255148359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sa=i&amp;rct=j&amp;q=bellarmine+logo&amp;source=images&amp;cd=&amp;cad=rja&amp;docid=1dE7dq6NEWNQSM&amp;tbnid=l2qrVSS5JoU_AM:&amp;ved=&amp;url=http://www.bellarmine.edu/news/logos.asp&amp;ei=CthcUe3SJcW_2QWa14CoDQ&amp;bvm=bv.44770516,d.b2I&amp;psig=AFQjCNEHQN0-M7wVDno7hc4fkiER9FCR7Q&amp;ust=13651255148359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sa=i&amp;rct=j&amp;q=bellarmine+logo&amp;source=images&amp;cd=&amp;cad=rja&amp;docid=1dE7dq6NEWNQSM&amp;tbnid=l2qrVSS5JoU_AM:&amp;ved=&amp;url=http://www.bellarmine.edu/news/logos.asp&amp;ei=CthcUe3SJcW_2QWa14CoDQ&amp;bvm=bv.44770516,d.b2I&amp;psig=AFQjCNEHQN0-M7wVDno7hc4fkiER9FCR7Q&amp;ust=13651255148359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sa=i&amp;rct=j&amp;q=bellarmine+logo&amp;source=images&amp;cd=&amp;cad=rja&amp;docid=1dE7dq6NEWNQSM&amp;tbnid=l2qrVSS5JoU_AM:&amp;ved=&amp;url=http://www.bellarmine.edu/news/logos.asp&amp;ei=CthcUe3SJcW_2QWa14CoDQ&amp;bvm=bv.44770516,d.b2I&amp;psig=AFQjCNEHQN0-M7wVDno7hc4fkiER9FCR7Q&amp;ust=13651255148359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sa=i&amp;rct=j&amp;q=bellarmine+logo&amp;source=images&amp;cd=&amp;cad=rja&amp;docid=1dE7dq6NEWNQSM&amp;tbnid=l2qrVSS5JoU_AM:&amp;ved=&amp;url=http://www.bellarmine.edu/news/logos.asp&amp;ei=CthcUe3SJcW_2QWa14CoDQ&amp;bvm=bv.44770516,d.b2I&amp;psig=AFQjCNEHQN0-M7wVDno7hc4fkiER9FCR7Q&amp;ust=13651255148359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sa=i&amp;rct=j&amp;q=bellarmine+logo&amp;source=images&amp;cd=&amp;cad=rja&amp;docid=1dE7dq6NEWNQSM&amp;tbnid=l2qrVSS5JoU_AM:&amp;ved=&amp;url=http://www.bellarmine.edu/news/logos.asp&amp;ei=CthcUe3SJcW_2QWa14CoDQ&amp;bvm=bv.44770516,d.b2I&amp;psig=AFQjCNEHQN0-M7wVDno7hc4fkiER9FCR7Q&amp;ust=13651255148359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sa=i&amp;rct=j&amp;q=bellarmine+logo&amp;source=images&amp;cd=&amp;cad=rja&amp;docid=1dE7dq6NEWNQSM&amp;tbnid=l2qrVSS5JoU_AM:&amp;ved=&amp;url=http://www.bellarmine.edu/news/logos.asp&amp;ei=CthcUe3SJcW_2QWa14CoDQ&amp;bvm=bv.44770516,d.b2I&amp;psig=AFQjCNEHQN0-M7wVDno7hc4fkiER9FCR7Q&amp;ust=136512551483593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hyperlink" Target="http://www.google.com/url?sa=i&amp;rct=j&amp;q=bellarmine+logo&amp;source=images&amp;cd=&amp;cad=rja&amp;docid=1dE7dq6NEWNQSM&amp;tbnid=l2qrVSS5JoU_AM:&amp;ved=&amp;url=http://www.bellarmine.edu/news/logos.asp&amp;ei=CthcUe3SJcW_2QWa14CoDQ&amp;bvm=bv.44770516,d.b2I&amp;psig=AFQjCNEHQN0-M7wVDno7hc4fkiER9FCR7Q&amp;ust=1365125514835938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sa=i&amp;rct=j&amp;q=bellarmine+logo&amp;source=images&amp;cd=&amp;cad=rja&amp;docid=1dE7dq6NEWNQSM&amp;tbnid=l2qrVSS5JoU_AM:&amp;ved=&amp;url=http://www.bellarmine.edu/news/logos.asp&amp;ei=CthcUe3SJcW_2QWa14CoDQ&amp;bvm=bv.44770516,d.b2I&amp;psig=AFQjCNEHQN0-M7wVDno7hc4fkiER9FCR7Q&amp;ust=13651255148359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sa=i&amp;rct=j&amp;q=bellarmine+logo&amp;source=images&amp;cd=&amp;cad=rja&amp;docid=1dE7dq6NEWNQSM&amp;tbnid=l2qrVSS5JoU_AM:&amp;ved=&amp;url=http://www.bellarmine.edu/news/logos.asp&amp;ei=CthcUe3SJcW_2QWa14CoDQ&amp;bvm=bv.44770516,d.b2I&amp;psig=AFQjCNEHQN0-M7wVDno7hc4fkiER9FCR7Q&amp;ust=13651255148359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sa=i&amp;rct=j&amp;q=bellarmine+logo&amp;source=images&amp;cd=&amp;cad=rja&amp;docid=1dE7dq6NEWNQSM&amp;tbnid=l2qrVSS5JoU_AM:&amp;ved=&amp;url=http://www.bellarmine.edu/news/logos.asp&amp;ei=CthcUe3SJcW_2QWa14CoDQ&amp;bvm=bv.44770516,d.b2I&amp;psig=AFQjCNEHQN0-M7wVDno7hc4fkiER9FCR7Q&amp;ust=13651255148359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sa=i&amp;rct=j&amp;q=bellarmine+logo&amp;source=images&amp;cd=&amp;cad=rja&amp;docid=1dE7dq6NEWNQSM&amp;tbnid=l2qrVSS5JoU_AM:&amp;ved=&amp;url=http://www.bellarmine.edu/news/logos.asp&amp;ei=CthcUe3SJcW_2QWa14CoDQ&amp;bvm=bv.44770516,d.b2I&amp;psig=AFQjCNEHQN0-M7wVDno7hc4fkiER9FCR7Q&amp;ust=1365125514835938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sa=i&amp;rct=j&amp;q=bellarmine+logo&amp;source=images&amp;cd=&amp;cad=rja&amp;docid=1dE7dq6NEWNQSM&amp;tbnid=l2qrVSS5JoU_AM:&amp;ved=&amp;url=http://www.bellarmine.edu/news/logos.asp&amp;ei=CthcUe3SJcW_2QWa14CoDQ&amp;bvm=bv.44770516,d.b2I&amp;psig=AFQjCNEHQN0-M7wVDno7hc4fkiER9FCR7Q&amp;ust=13651255148359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sa=i&amp;rct=j&amp;q=bellarmine+logo&amp;source=images&amp;cd=&amp;cad=rja&amp;docid=1dE7dq6NEWNQSM&amp;tbnid=l2qrVSS5JoU_AM:&amp;ved=&amp;url=http://www.bellarmine.edu/news/logos.asp&amp;ei=CthcUe3SJcW_2QWa14CoDQ&amp;bvm=bv.44770516,d.b2I&amp;psig=AFQjCNEHQN0-M7wVDno7hc4fkiER9FCR7Q&amp;ust=13651255148359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sa=i&amp;rct=j&amp;q=bellarmine+logo&amp;source=images&amp;cd=&amp;cad=rja&amp;docid=1dE7dq6NEWNQSM&amp;tbnid=l2qrVSS5JoU_AM:&amp;ved=&amp;url=http://www.bellarmine.edu/news/logos.asp&amp;ei=CthcUe3SJcW_2QWa14CoDQ&amp;bvm=bv.44770516,d.b2I&amp;psig=AFQjCNEHQN0-M7wVDno7hc4fkiER9FCR7Q&amp;ust=13651255148359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sa=i&amp;rct=j&amp;q=bellarmine+logo&amp;source=images&amp;cd=&amp;cad=rja&amp;docid=1dE7dq6NEWNQSM&amp;tbnid=l2qrVSS5JoU_AM:&amp;ved=&amp;url=http://www.bellarmine.edu/news/logos.asp&amp;ei=CthcUe3SJcW_2QWa14CoDQ&amp;bvm=bv.44770516,d.b2I&amp;psig=AFQjCNEHQN0-M7wVDno7hc4fkiER9FCR7Q&amp;ust=1365125514835938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sa=i&amp;rct=j&amp;q=bellarmine+logo&amp;source=images&amp;cd=&amp;cad=rja&amp;docid=1dE7dq6NEWNQSM&amp;tbnid=l2qrVSS5JoU_AM:&amp;ved=&amp;url=http://www.bellarmine.edu/news/logos.asp&amp;ei=CthcUe3SJcW_2QWa14CoDQ&amp;bvm=bv.44770516,d.b2I&amp;psig=AFQjCNEHQN0-M7wVDno7hc4fkiER9FCR7Q&amp;ust=1365125514835938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sa=i&amp;rct=j&amp;q=bellarmine+logo&amp;source=images&amp;cd=&amp;cad=rja&amp;docid=1dE7dq6NEWNQSM&amp;tbnid=l2qrVSS5JoU_AM:&amp;ved=&amp;url=http://www.bellarmine.edu/news/logos.asp&amp;ei=CthcUe3SJcW_2QWa14CoDQ&amp;bvm=bv.44770516,d.b2I&amp;psig=AFQjCNEHQN0-M7wVDno7hc4fkiER9FCR7Q&amp;ust=13651255148359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sa=i&amp;rct=j&amp;q=bellarmine+logo&amp;source=images&amp;cd=&amp;cad=rja&amp;docid=1dE7dq6NEWNQSM&amp;tbnid=l2qrVSS5JoU_AM:&amp;ved=&amp;url=http://www.bellarmine.edu/news/logos.asp&amp;ei=CthcUe3SJcW_2QWa14CoDQ&amp;bvm=bv.44770516,d.b2I&amp;psig=AFQjCNEHQN0-M7wVDno7hc4fkiER9FCR7Q&amp;ust=13651255148359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sa=i&amp;rct=j&amp;q=bellarmine+logo&amp;source=images&amp;cd=&amp;cad=rja&amp;docid=1dE7dq6NEWNQSM&amp;tbnid=l2qrVSS5JoU_AM:&amp;ved=&amp;url=http://www.bellarmine.edu/news/logos.asp&amp;ei=CthcUe3SJcW_2QWa14CoDQ&amp;bvm=bv.44770516,d.b2I&amp;psig=AFQjCNEHQN0-M7wVDno7hc4fkiER9FCR7Q&amp;ust=1365125514835938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sa=i&amp;rct=j&amp;q=bellarmine+logo&amp;source=images&amp;cd=&amp;cad=rja&amp;docid=1dE7dq6NEWNQSM&amp;tbnid=l2qrVSS5JoU_AM:&amp;ved=&amp;url=http://www.bellarmine.edu/news/logos.asp&amp;ei=CthcUe3SJcW_2QWa14CoDQ&amp;bvm=bv.44770516,d.b2I&amp;psig=AFQjCNEHQN0-M7wVDno7hc4fkiER9FCR7Q&amp;ust=13651255148359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sa=i&amp;rct=j&amp;q=bellarmine+logo&amp;source=images&amp;cd=&amp;cad=rja&amp;docid=1dE7dq6NEWNQSM&amp;tbnid=l2qrVSS5JoU_AM:&amp;ved=&amp;url=http://www.bellarmine.edu/news/logos.asp&amp;ei=CthcUe3SJcW_2QWa14CoDQ&amp;bvm=bv.44770516,d.b2I&amp;psig=AFQjCNEHQN0-M7wVDno7hc4fkiER9FCR7Q&amp;ust=13651255148359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sa=i&amp;rct=j&amp;q=bellarmine+logo&amp;source=images&amp;cd=&amp;cad=rja&amp;docid=1dE7dq6NEWNQSM&amp;tbnid=l2qrVSS5JoU_AM:&amp;ved=&amp;url=http://www.bellarmine.edu/news/logos.asp&amp;ei=CthcUe3SJcW_2QWa14CoDQ&amp;bvm=bv.44770516,d.b2I&amp;psig=AFQjCNEHQN0-M7wVDno7hc4fkiER9FCR7Q&amp;ust=13651255148359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52800"/>
            <a:ext cx="6480048" cy="2301240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Bellarmine University </a:t>
            </a:r>
            <a:br>
              <a:rPr lang="en-GB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GB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School of Communication</a:t>
            </a:r>
            <a:endParaRPr lang="en-GB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" y="1905000"/>
            <a:ext cx="8686800" cy="1011412"/>
          </a:xfrm>
        </p:spPr>
        <p:txBody>
          <a:bodyPr>
            <a:normAutofit/>
          </a:bodyPr>
          <a:lstStyle/>
          <a:p>
            <a:r>
              <a:rPr lang="en-GB" sz="4000" dirty="0" smtClean="0"/>
              <a:t>2014 Senior Internship Recognition</a:t>
            </a:r>
            <a:endParaRPr lang="en-GB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Katie Burke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i="1" dirty="0" smtClean="0"/>
              <a:t>Social Media Intern</a:t>
            </a:r>
          </a:p>
          <a:p>
            <a:pPr marL="36576" indent="0">
              <a:buNone/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sz="4000" dirty="0" smtClean="0"/>
              <a:t>Kentucky Humane Society</a:t>
            </a:r>
          </a:p>
          <a:p>
            <a:pPr>
              <a:buFont typeface="Wingdings" pitchFamily="2" charset="2"/>
              <a:buChar char="v"/>
            </a:pPr>
            <a:r>
              <a:rPr lang="en-US" i="1" dirty="0" smtClean="0"/>
              <a:t>Communication Intern</a:t>
            </a:r>
          </a:p>
          <a:p>
            <a:pPr marL="621792" lvl="2" indent="0">
              <a:buNone/>
            </a:pPr>
            <a:r>
              <a:rPr lang="en-US" sz="4000" dirty="0" smtClean="0"/>
              <a:t>AT&amp;T Morning Line</a:t>
            </a:r>
            <a:endParaRPr lang="en-US" sz="4000" dirty="0"/>
          </a:p>
        </p:txBody>
      </p:sp>
      <p:pic>
        <p:nvPicPr>
          <p:cNvPr id="5" name="Picture 4" descr="http://www.bellarmine.edu/images/news/Shield_BellarmineU_Vertical_InVeritati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648200"/>
            <a:ext cx="1752599" cy="17525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123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Stephanie Chalko</a:t>
            </a:r>
            <a:endParaRPr lang="en-GB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96646" indent="-514350">
              <a:buFont typeface="Wingdings" pitchFamily="2" charset="2"/>
              <a:buChar char="v"/>
            </a:pPr>
            <a:r>
              <a:rPr lang="en-GB" i="1" dirty="0" smtClean="0"/>
              <a:t>Communication Intern</a:t>
            </a:r>
          </a:p>
          <a:p>
            <a:pPr marL="596646" indent="-514350">
              <a:buNone/>
            </a:pPr>
            <a:r>
              <a:rPr lang="en-GB" dirty="0" smtClean="0"/>
              <a:t>	</a:t>
            </a:r>
            <a:r>
              <a:rPr lang="en-GB" sz="4000" dirty="0" err="1" smtClean="0"/>
              <a:t>UofL</a:t>
            </a:r>
            <a:r>
              <a:rPr lang="en-GB" sz="4000" dirty="0" smtClean="0"/>
              <a:t> Club Ice Hockey</a:t>
            </a:r>
          </a:p>
          <a:p>
            <a:pPr marL="596646" indent="-514350">
              <a:buNone/>
            </a:pPr>
            <a:endParaRPr lang="en-GB" dirty="0" smtClean="0"/>
          </a:p>
          <a:p>
            <a:pPr marL="596646" indent="-514350">
              <a:buNone/>
            </a:pPr>
            <a:endParaRPr lang="en-GB" dirty="0" smtClean="0"/>
          </a:p>
          <a:p>
            <a:pPr>
              <a:buNone/>
            </a:pPr>
            <a:endParaRPr lang="en-GB" dirty="0"/>
          </a:p>
        </p:txBody>
      </p:sp>
      <p:pic>
        <p:nvPicPr>
          <p:cNvPr id="4" name="Picture 4" descr="http://www.bellarmine.edu/images/news/Shield_BellarmineU_Vertical_InVeritati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648200"/>
            <a:ext cx="1752599" cy="1752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Vincent Clark</a:t>
            </a:r>
            <a:endParaRPr lang="en-GB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467600" cy="4830763"/>
          </a:xfrm>
        </p:spPr>
        <p:txBody>
          <a:bodyPr/>
          <a:lstStyle/>
          <a:p>
            <a:pPr marL="596646" indent="-514350">
              <a:buFont typeface="Wingdings" pitchFamily="2" charset="2"/>
              <a:buChar char="v"/>
            </a:pPr>
            <a:r>
              <a:rPr lang="en-GB" i="1" dirty="0" smtClean="0"/>
              <a:t>Social Media Intern</a:t>
            </a:r>
          </a:p>
          <a:p>
            <a:pPr marL="596646" indent="-514350">
              <a:buNone/>
            </a:pPr>
            <a:r>
              <a:rPr lang="en-GB" dirty="0" smtClean="0"/>
              <a:t>	</a:t>
            </a:r>
            <a:r>
              <a:rPr lang="en-GB" sz="4000" dirty="0" smtClean="0"/>
              <a:t>People Strategy Consulting</a:t>
            </a:r>
          </a:p>
          <a:p>
            <a:pPr marL="653796" indent="-571500">
              <a:buFont typeface="Wingdings" pitchFamily="2" charset="2"/>
              <a:buChar char="v"/>
            </a:pPr>
            <a:r>
              <a:rPr lang="en-GB" i="1" dirty="0" smtClean="0"/>
              <a:t>Communication Intern</a:t>
            </a:r>
          </a:p>
          <a:p>
            <a:pPr marL="82296" indent="0">
              <a:buNone/>
            </a:pPr>
            <a:r>
              <a:rPr lang="en-GB" sz="4000" dirty="0" smtClean="0"/>
              <a:t>    Summit Media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4" name="Picture 4" descr="http://www.bellarmine.edu/images/news/Shield_BellarmineU_Vertical_InVeritati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648200"/>
            <a:ext cx="1752599" cy="1752599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763157"/>
            <a:ext cx="3770086" cy="377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Tatum Daugherty</a:t>
            </a:r>
            <a:endParaRPr lang="en-GB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467600" cy="4830763"/>
          </a:xfrm>
        </p:spPr>
        <p:txBody>
          <a:bodyPr/>
          <a:lstStyle/>
          <a:p>
            <a:pPr marL="596646" indent="-514350">
              <a:buClr>
                <a:srgbClr val="0070C0"/>
              </a:buClr>
              <a:buFont typeface="Wingdings" pitchFamily="2" charset="2"/>
              <a:buChar char="v"/>
            </a:pPr>
            <a:r>
              <a:rPr lang="en-GB" i="1" dirty="0" smtClean="0"/>
              <a:t>Marketing Coordinator Intern</a:t>
            </a:r>
          </a:p>
          <a:p>
            <a:pPr marL="596646" indent="-514350">
              <a:buNone/>
            </a:pPr>
            <a:r>
              <a:rPr lang="en-GB" dirty="0" smtClean="0"/>
              <a:t>	</a:t>
            </a:r>
            <a:r>
              <a:rPr lang="en-GB" dirty="0" err="1" smtClean="0"/>
              <a:t>Graceship</a:t>
            </a:r>
            <a:endParaRPr lang="en-GB" dirty="0" smtClean="0"/>
          </a:p>
          <a:p>
            <a:pPr>
              <a:buFont typeface="Wingdings" pitchFamily="2" charset="2"/>
              <a:buChar char="v"/>
            </a:pPr>
            <a:r>
              <a:rPr lang="en-GB" i="1" dirty="0" smtClean="0"/>
              <a:t>Special Events Assistant</a:t>
            </a:r>
          </a:p>
          <a:p>
            <a:pPr marL="338328" lvl="1" indent="0">
              <a:buNone/>
            </a:pPr>
            <a:r>
              <a:rPr lang="en-GB" dirty="0" smtClean="0"/>
              <a:t>  </a:t>
            </a:r>
            <a:r>
              <a:rPr lang="en-GB" sz="3000" dirty="0" smtClean="0"/>
              <a:t>Muhammad Ali Center</a:t>
            </a:r>
          </a:p>
          <a:p>
            <a:pPr>
              <a:buFont typeface="Wingdings" pitchFamily="2" charset="2"/>
              <a:buChar char="v"/>
            </a:pPr>
            <a:r>
              <a:rPr lang="en-GB" i="1" dirty="0" smtClean="0"/>
              <a:t>Career Development Intern</a:t>
            </a:r>
          </a:p>
          <a:p>
            <a:pPr marL="36576" indent="0">
              <a:buNone/>
            </a:pPr>
            <a:r>
              <a:rPr lang="en-GB" dirty="0" smtClean="0"/>
              <a:t>    Bellarmine Career Development Center</a:t>
            </a:r>
            <a:endParaRPr lang="en-GB" dirty="0"/>
          </a:p>
        </p:txBody>
      </p:sp>
      <p:pic>
        <p:nvPicPr>
          <p:cNvPr id="4" name="Picture 4" descr="http://www.bellarmine.edu/images/news/Shield_BellarmineU_Vertical_InVeritati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648200"/>
            <a:ext cx="1752599" cy="1752599"/>
          </a:xfrm>
          <a:prstGeom prst="rect">
            <a:avLst/>
          </a:prstGeom>
          <a:noFill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09600"/>
            <a:ext cx="2946400" cy="294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Tatum Daugherty</a:t>
            </a:r>
            <a:endParaRPr lang="en-GB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467600" cy="4830763"/>
          </a:xfrm>
        </p:spPr>
        <p:txBody>
          <a:bodyPr/>
          <a:lstStyle/>
          <a:p>
            <a:pPr marL="596646" indent="-514350">
              <a:buClr>
                <a:srgbClr val="0070C0"/>
              </a:buClr>
              <a:buFont typeface="Wingdings" pitchFamily="2" charset="2"/>
              <a:buChar char="v"/>
            </a:pPr>
            <a:endParaRPr lang="en-GB" dirty="0"/>
          </a:p>
        </p:txBody>
      </p:sp>
      <p:pic>
        <p:nvPicPr>
          <p:cNvPr id="4" name="Picture 4" descr="http://www.bellarmine.edu/images/news/Shield_BellarmineU_Vertical_InVeritati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955" y="4537527"/>
            <a:ext cx="1752599" cy="1752599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84" y="1219200"/>
            <a:ext cx="4604048" cy="3069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600200"/>
            <a:ext cx="34036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323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Jessy Draka</a:t>
            </a:r>
            <a:endParaRPr lang="en-GB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5562600"/>
          </a:xfrm>
        </p:spPr>
        <p:txBody>
          <a:bodyPr>
            <a:normAutofit/>
          </a:bodyPr>
          <a:lstStyle/>
          <a:p>
            <a:pPr marL="596646" indent="-514350">
              <a:buFont typeface="Wingdings" pitchFamily="2" charset="2"/>
              <a:buChar char="v"/>
            </a:pPr>
            <a:r>
              <a:rPr lang="en-GB" i="1" dirty="0" smtClean="0"/>
              <a:t>Communication Intern</a:t>
            </a:r>
          </a:p>
          <a:p>
            <a:pPr marL="596646" indent="-514350">
              <a:buNone/>
            </a:pPr>
            <a:r>
              <a:rPr lang="en-GB" dirty="0" smtClean="0"/>
              <a:t>	Kentucky Derby Festival</a:t>
            </a:r>
          </a:p>
          <a:p>
            <a:pPr marL="596646" indent="-514350">
              <a:buFont typeface="Wingdings" pitchFamily="2" charset="2"/>
              <a:buChar char="v"/>
            </a:pPr>
            <a:r>
              <a:rPr lang="en-GB" i="1" dirty="0" smtClean="0"/>
              <a:t>Social Media Intern</a:t>
            </a:r>
          </a:p>
          <a:p>
            <a:pPr marL="596646" indent="-514350">
              <a:buNone/>
            </a:pPr>
            <a:r>
              <a:rPr lang="en-GB" dirty="0" smtClean="0"/>
              <a:t>	Sam Swope Auto Group</a:t>
            </a:r>
          </a:p>
          <a:p>
            <a:pPr marL="596646" indent="-514350">
              <a:buFont typeface="Wingdings" pitchFamily="2" charset="2"/>
              <a:buChar char="v"/>
            </a:pPr>
            <a:r>
              <a:rPr lang="en-GB" i="1" dirty="0" smtClean="0"/>
              <a:t>Communication Intern</a:t>
            </a:r>
          </a:p>
          <a:p>
            <a:pPr marL="596646" indent="-514350">
              <a:buNone/>
            </a:pPr>
            <a:r>
              <a:rPr lang="en-GB" dirty="0" smtClean="0"/>
              <a:t>	Kindred Healthcare</a:t>
            </a:r>
          </a:p>
          <a:p>
            <a:pPr marL="596646" indent="-514350">
              <a:buNone/>
            </a:pPr>
            <a:endParaRPr lang="en-GB" dirty="0" smtClean="0"/>
          </a:p>
          <a:p>
            <a:pPr marL="596646" indent="-514350">
              <a:buNone/>
            </a:pPr>
            <a:endParaRPr lang="en-GB" dirty="0" smtClean="0"/>
          </a:p>
          <a:p>
            <a:pPr>
              <a:buNone/>
            </a:pPr>
            <a:endParaRPr lang="en-GB" dirty="0"/>
          </a:p>
        </p:txBody>
      </p:sp>
      <p:pic>
        <p:nvPicPr>
          <p:cNvPr id="4" name="Picture 4" descr="http://www.bellarmine.edu/images/news/Shield_BellarmineU_Vertical_InVeritati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648200"/>
            <a:ext cx="1752599" cy="1752599"/>
          </a:xfrm>
          <a:prstGeom prst="rect">
            <a:avLst/>
          </a:prstGeom>
          <a:noFill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86000"/>
            <a:ext cx="314325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Jessy Draka</a:t>
            </a:r>
            <a:endParaRPr lang="en-GB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5562600"/>
          </a:xfrm>
        </p:spPr>
        <p:txBody>
          <a:bodyPr>
            <a:normAutofit/>
          </a:bodyPr>
          <a:lstStyle/>
          <a:p>
            <a:pPr marL="596646" indent="-514350">
              <a:buNone/>
            </a:pPr>
            <a:endParaRPr lang="en-GB" dirty="0" smtClean="0"/>
          </a:p>
          <a:p>
            <a:pPr marL="596646" indent="-514350">
              <a:buNone/>
            </a:pPr>
            <a:endParaRPr lang="en-GB" dirty="0" smtClean="0"/>
          </a:p>
          <a:p>
            <a:pPr>
              <a:buNone/>
            </a:pPr>
            <a:endParaRPr lang="en-GB" dirty="0"/>
          </a:p>
        </p:txBody>
      </p:sp>
      <p:pic>
        <p:nvPicPr>
          <p:cNvPr id="4" name="Picture 4" descr="http://www.bellarmine.edu/images/news/Shield_BellarmineU_Vertical_InVeritati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648200"/>
            <a:ext cx="1752599" cy="1752599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177" y="990600"/>
            <a:ext cx="4060415" cy="541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528" y="1371600"/>
            <a:ext cx="2361395" cy="314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745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Jessica Dunne</a:t>
            </a:r>
            <a:r>
              <a:rPr lang="en-GB" dirty="0" smtClean="0"/>
              <a:t>	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467600" cy="4830763"/>
          </a:xfrm>
        </p:spPr>
        <p:txBody>
          <a:bodyPr/>
          <a:lstStyle/>
          <a:p>
            <a:pPr marL="596646" indent="-514350">
              <a:buFont typeface="Wingdings" pitchFamily="2" charset="2"/>
              <a:buChar char="v"/>
            </a:pPr>
            <a:r>
              <a:rPr lang="en-GB" i="1" dirty="0" smtClean="0"/>
              <a:t>Marketing Communication Intern</a:t>
            </a:r>
          </a:p>
          <a:p>
            <a:pPr marL="596646" indent="-514350">
              <a:buNone/>
            </a:pPr>
            <a:r>
              <a:rPr lang="en-GB" dirty="0" smtClean="0"/>
              <a:t>	</a:t>
            </a:r>
            <a:r>
              <a:rPr lang="en-GB" sz="4000" dirty="0" smtClean="0"/>
              <a:t>Louisville Nature Center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4" name="Picture 4" descr="http://www.bellarmine.edu/images/news/Shield_BellarmineU_Vertical_InVeritati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648200"/>
            <a:ext cx="1752599" cy="1752599"/>
          </a:xfrm>
          <a:prstGeom prst="rect">
            <a:avLst/>
          </a:prstGeom>
          <a:noFill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590800"/>
            <a:ext cx="30480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Will Ford</a:t>
            </a:r>
            <a:endParaRPr lang="en-GB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467600" cy="4754563"/>
          </a:xfrm>
        </p:spPr>
        <p:txBody>
          <a:bodyPr/>
          <a:lstStyle/>
          <a:p>
            <a:pPr marL="596646" indent="-514350">
              <a:buFont typeface="Wingdings" pitchFamily="2" charset="2"/>
              <a:buChar char="v"/>
            </a:pPr>
            <a:r>
              <a:rPr lang="en-GB" i="1" dirty="0" smtClean="0"/>
              <a:t>Communication Intern</a:t>
            </a:r>
          </a:p>
          <a:p>
            <a:pPr marL="596646" indent="-514350">
              <a:buNone/>
            </a:pPr>
            <a:r>
              <a:rPr lang="en-GB" dirty="0" smtClean="0"/>
              <a:t>	</a:t>
            </a:r>
            <a:r>
              <a:rPr lang="en-GB" sz="4000" dirty="0" err="1" smtClean="0"/>
              <a:t>sonaBlast</a:t>
            </a:r>
            <a:r>
              <a:rPr lang="en-GB" sz="4000" dirty="0" smtClean="0"/>
              <a:t>! Records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4" name="Picture 4" descr="http://www.bellarmine.edu/images/news/Shield_BellarmineU_Vertical_InVeritati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648200"/>
            <a:ext cx="1752599" cy="1752599"/>
          </a:xfrm>
          <a:prstGeom prst="rect">
            <a:avLst/>
          </a:prstGeom>
          <a:noFill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657475"/>
            <a:ext cx="5308600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Dugan Gallina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467600" cy="4525963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dirty="0" smtClean="0"/>
              <a:t>   </a:t>
            </a:r>
            <a:r>
              <a:rPr lang="en-US" i="1" dirty="0" smtClean="0"/>
              <a:t>Public Relations Intern</a:t>
            </a:r>
          </a:p>
          <a:p>
            <a:pPr marL="36576" indent="0">
              <a:buNone/>
            </a:pPr>
            <a:r>
              <a:rPr lang="en-US" sz="4000" i="1" dirty="0"/>
              <a:t> </a:t>
            </a:r>
            <a:r>
              <a:rPr lang="en-US" sz="4000" i="1" dirty="0" smtClean="0"/>
              <a:t>    </a:t>
            </a:r>
            <a:r>
              <a:rPr lang="en-US" sz="4000" dirty="0" smtClean="0"/>
              <a:t>Bandy Carroll </a:t>
            </a:r>
            <a:r>
              <a:rPr lang="en-US" sz="4000" dirty="0" err="1" smtClean="0"/>
              <a:t>Hellige</a:t>
            </a:r>
            <a:r>
              <a:rPr lang="en-US" sz="4000" dirty="0" smtClean="0"/>
              <a:t>                      	</a:t>
            </a:r>
            <a:endParaRPr lang="en-US" sz="4000" i="1" dirty="0"/>
          </a:p>
        </p:txBody>
      </p:sp>
      <p:pic>
        <p:nvPicPr>
          <p:cNvPr id="5" name="Picture 4" descr="http://www.bellarmine.edu/images/news/Shield_BellarmineU_Vertical_InVeritati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648200"/>
            <a:ext cx="1752599" cy="1752599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9" b="13299"/>
          <a:stretch/>
        </p:blipFill>
        <p:spPr bwMode="auto">
          <a:xfrm>
            <a:off x="5029200" y="2725057"/>
            <a:ext cx="3677208" cy="384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93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smtClean="0"/>
              <a:t>Sid Abramson</a:t>
            </a:r>
            <a:endParaRPr lang="en-GB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 marL="596646" indent="-514350">
              <a:buFont typeface="Wingdings" pitchFamily="2" charset="2"/>
              <a:buChar char="v"/>
            </a:pPr>
            <a:r>
              <a:rPr lang="en-GB" i="1" dirty="0" smtClean="0"/>
              <a:t>Sports and Weather Intern</a:t>
            </a:r>
          </a:p>
          <a:p>
            <a:pPr marL="596646" indent="-514350">
              <a:buNone/>
            </a:pPr>
            <a:r>
              <a:rPr lang="en-GB" dirty="0" smtClean="0"/>
              <a:t>	</a:t>
            </a:r>
            <a:r>
              <a:rPr lang="en-GB" sz="4000" dirty="0" smtClean="0"/>
              <a:t>WAVE 3 Studios</a:t>
            </a:r>
          </a:p>
          <a:p>
            <a:pPr marL="596646" indent="-514350">
              <a:buFont typeface="Wingdings" pitchFamily="2" charset="2"/>
              <a:buChar char="v"/>
            </a:pPr>
            <a:r>
              <a:rPr lang="en-GB" i="1" dirty="0" smtClean="0"/>
              <a:t>Weather and Marketing Intern</a:t>
            </a:r>
          </a:p>
          <a:p>
            <a:pPr marL="596646" indent="-514350">
              <a:buNone/>
            </a:pPr>
            <a:r>
              <a:rPr lang="en-GB" dirty="0" smtClean="0"/>
              <a:t>	</a:t>
            </a:r>
            <a:r>
              <a:rPr lang="en-GB" sz="4000" dirty="0" smtClean="0"/>
              <a:t>WAVE 3 Studios</a:t>
            </a:r>
          </a:p>
          <a:p>
            <a:pPr marL="596646" indent="-514350">
              <a:buNone/>
            </a:pPr>
            <a:endParaRPr lang="en-GB" dirty="0" smtClean="0"/>
          </a:p>
          <a:p>
            <a:pPr marL="596646" indent="-514350">
              <a:buNone/>
            </a:pPr>
            <a:endParaRPr lang="en-GB" dirty="0"/>
          </a:p>
        </p:txBody>
      </p:sp>
      <p:pic>
        <p:nvPicPr>
          <p:cNvPr id="4" name="Picture 4" descr="http://www.bellarmine.edu/images/news/Shield_BellarmineU_Vertical_InVeritati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648200"/>
            <a:ext cx="1752599" cy="1752599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810000"/>
            <a:ext cx="5029200" cy="30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Amanda Goebel</a:t>
            </a:r>
            <a:endParaRPr lang="en-GB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686800" cy="6096000"/>
          </a:xfrm>
        </p:spPr>
        <p:txBody>
          <a:bodyPr>
            <a:normAutofit/>
          </a:bodyPr>
          <a:lstStyle/>
          <a:p>
            <a:pPr marL="596646" indent="-514350">
              <a:buFont typeface="Wingdings" pitchFamily="2" charset="2"/>
              <a:buChar char="v"/>
            </a:pPr>
            <a:r>
              <a:rPr lang="en-GB" i="1" dirty="0" smtClean="0"/>
              <a:t>Public Relations/Social Media Intern</a:t>
            </a:r>
          </a:p>
          <a:p>
            <a:pPr marL="596646" indent="-514350">
              <a:buNone/>
            </a:pPr>
            <a:r>
              <a:rPr lang="en-GB" dirty="0" smtClean="0"/>
              <a:t>	</a:t>
            </a:r>
            <a:r>
              <a:rPr lang="en-GB" sz="4000" dirty="0" smtClean="0"/>
              <a:t>Arts Council of Southern Indiana</a:t>
            </a:r>
          </a:p>
          <a:p>
            <a:pPr marL="596646" indent="-514350">
              <a:buNone/>
            </a:pPr>
            <a:endParaRPr lang="en-GB" dirty="0" smtClean="0"/>
          </a:p>
          <a:p>
            <a:pPr marL="596646" indent="-514350">
              <a:buNone/>
            </a:pPr>
            <a:endParaRPr lang="en-GB" dirty="0" smtClean="0"/>
          </a:p>
          <a:p>
            <a:pPr>
              <a:buNone/>
            </a:pPr>
            <a:endParaRPr lang="en-GB" dirty="0"/>
          </a:p>
        </p:txBody>
      </p:sp>
      <p:pic>
        <p:nvPicPr>
          <p:cNvPr id="4" name="Picture 3" descr="http://www.bellarmine.edu/images/news/Shield_BellarmineU_Vertical_InVeritati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648200"/>
            <a:ext cx="1752599" cy="1752599"/>
          </a:xfrm>
          <a:prstGeom prst="rect">
            <a:avLst/>
          </a:prstGeom>
          <a:noFill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7"/>
          <a:stretch/>
        </p:blipFill>
        <p:spPr bwMode="auto">
          <a:xfrm>
            <a:off x="4038600" y="2667000"/>
            <a:ext cx="3342357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Corey Goodlett</a:t>
            </a:r>
            <a:endParaRPr lang="en-GB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467600" cy="4754563"/>
          </a:xfrm>
        </p:spPr>
        <p:txBody>
          <a:bodyPr/>
          <a:lstStyle/>
          <a:p>
            <a:pPr marL="596646" indent="-514350">
              <a:buFont typeface="Wingdings" pitchFamily="2" charset="2"/>
              <a:buChar char="v"/>
            </a:pPr>
            <a:r>
              <a:rPr lang="en-GB" i="1" dirty="0" smtClean="0"/>
              <a:t>Sports Journalist Intern</a:t>
            </a:r>
          </a:p>
          <a:p>
            <a:pPr marL="596646" indent="-514350">
              <a:buNone/>
            </a:pPr>
            <a:r>
              <a:rPr lang="en-GB" sz="4000" dirty="0" smtClean="0"/>
              <a:t>	Cardinal Authority</a:t>
            </a:r>
          </a:p>
          <a:p>
            <a:pPr marL="596646" indent="-514350">
              <a:buNone/>
            </a:pPr>
            <a:endParaRPr lang="en-GB" dirty="0" smtClean="0"/>
          </a:p>
          <a:p>
            <a:pPr>
              <a:buNone/>
            </a:pPr>
            <a:endParaRPr lang="en-GB" dirty="0"/>
          </a:p>
        </p:txBody>
      </p:sp>
      <p:pic>
        <p:nvPicPr>
          <p:cNvPr id="4" name="Picture 4" descr="http://www.bellarmine.edu/images/news/Shield_BellarmineU_Vertical_InVeritati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648200"/>
            <a:ext cx="1752599" cy="1752599"/>
          </a:xfrm>
          <a:prstGeom prst="rect">
            <a:avLst/>
          </a:prstGeom>
          <a:noFill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704979"/>
            <a:ext cx="5181585" cy="3886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Joe Humphrey</a:t>
            </a:r>
            <a:endParaRPr lang="en-GB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5715000" cy="4572000"/>
          </a:xfrm>
        </p:spPr>
        <p:txBody>
          <a:bodyPr/>
          <a:lstStyle/>
          <a:p>
            <a:pPr marL="539496" indent="-457200">
              <a:buFont typeface="Wingdings" pitchFamily="2" charset="2"/>
              <a:buChar char="v"/>
            </a:pPr>
            <a:r>
              <a:rPr lang="en-GB" i="1" dirty="0" smtClean="0"/>
              <a:t>Communication Intern</a:t>
            </a:r>
          </a:p>
          <a:p>
            <a:pPr marL="596646" indent="-514350">
              <a:buNone/>
            </a:pPr>
            <a:r>
              <a:rPr lang="en-GB" dirty="0" smtClean="0"/>
              <a:t>	</a:t>
            </a:r>
            <a:r>
              <a:rPr lang="en-GB" sz="3200" dirty="0" err="1" smtClean="0"/>
              <a:t>sonaBLAST</a:t>
            </a:r>
            <a:r>
              <a:rPr lang="en-GB" sz="3200" dirty="0" smtClean="0"/>
              <a:t>! Records</a:t>
            </a:r>
          </a:p>
          <a:p>
            <a:pPr marL="596646" indent="-514350">
              <a:buFont typeface="Wingdings" pitchFamily="2" charset="2"/>
              <a:buChar char="v"/>
            </a:pPr>
            <a:r>
              <a:rPr lang="en-GB" i="1" dirty="0" smtClean="0"/>
              <a:t>Communication Intern</a:t>
            </a:r>
          </a:p>
          <a:p>
            <a:pPr marL="82296" indent="0">
              <a:buNone/>
            </a:pPr>
            <a:r>
              <a:rPr lang="en-GB" sz="3200" dirty="0" smtClean="0"/>
              <a:t>    Market8Media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5" name="Picture 4" descr="http://www.bellarmine.edu/images/news/Shield_BellarmineU_Vertical_InVeritati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648200"/>
            <a:ext cx="1752599" cy="1752599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4815" r="-5555" b="12928"/>
          <a:stretch/>
        </p:blipFill>
        <p:spPr bwMode="auto">
          <a:xfrm>
            <a:off x="3886200" y="3048000"/>
            <a:ext cx="418045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4799"/>
            <a:ext cx="2976563" cy="297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Joe Humphrey</a:t>
            </a:r>
            <a:endParaRPr lang="en-US" sz="54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39982"/>
            <a:ext cx="5605017" cy="3354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83637be4-23e9-41a9-af2a-9f66d33a5d4c" descr="2e9414b6-ea86-4850-8832-cbe5e88e56d4@bellarmi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" t="13839" b="8017"/>
          <a:stretch/>
        </p:blipFill>
        <p:spPr bwMode="auto">
          <a:xfrm>
            <a:off x="4804229" y="3276600"/>
            <a:ext cx="4227752" cy="348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bellarmine.edu/images/news/Shield_BellarmineU_Vertical_InVeritati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648200"/>
            <a:ext cx="1752599" cy="17525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661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Mallory Kramer</a:t>
            </a:r>
            <a:endParaRPr lang="en-GB" sz="54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71600"/>
            <a:ext cx="7467600" cy="4754563"/>
          </a:xfrm>
        </p:spPr>
        <p:txBody>
          <a:bodyPr/>
          <a:lstStyle/>
          <a:p>
            <a:pPr marL="596646" indent="-514350">
              <a:buFont typeface="Wingdings" pitchFamily="2" charset="2"/>
              <a:buChar char="v"/>
            </a:pPr>
            <a:r>
              <a:rPr lang="en-GB" i="1" dirty="0" smtClean="0"/>
              <a:t>Social Media Intern</a:t>
            </a:r>
          </a:p>
          <a:p>
            <a:pPr marL="596646" indent="-514350">
              <a:buNone/>
            </a:pPr>
            <a:r>
              <a:rPr lang="en-GB" dirty="0" smtClean="0"/>
              <a:t>	Kentucky Derby Festival</a:t>
            </a:r>
          </a:p>
          <a:p>
            <a:pPr marL="653796" indent="-571500">
              <a:buFont typeface="Wingdings" pitchFamily="2" charset="2"/>
              <a:buChar char="v"/>
            </a:pPr>
            <a:r>
              <a:rPr lang="en-GB" i="1" dirty="0" smtClean="0"/>
              <a:t>Marketing and Communication Intern</a:t>
            </a:r>
          </a:p>
          <a:p>
            <a:pPr>
              <a:buNone/>
            </a:pPr>
            <a:r>
              <a:rPr lang="en-GB" dirty="0" smtClean="0"/>
              <a:t>	  Kentucky Telco Federal          </a:t>
            </a:r>
          </a:p>
          <a:p>
            <a:pPr>
              <a:buNone/>
            </a:pPr>
            <a:r>
              <a:rPr lang="en-GB" dirty="0"/>
              <a:t> </a:t>
            </a:r>
            <a:r>
              <a:rPr lang="en-GB" dirty="0" smtClean="0"/>
              <a:t>     Credit Union	</a:t>
            </a:r>
            <a:endParaRPr lang="en-GB" dirty="0"/>
          </a:p>
        </p:txBody>
      </p:sp>
      <p:pic>
        <p:nvPicPr>
          <p:cNvPr id="4" name="Picture 4" descr="http://www.bellarmine.edu/images/news/Shield_BellarmineU_Vertical_InVeritati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648200"/>
            <a:ext cx="1752599" cy="1752599"/>
          </a:xfrm>
          <a:prstGeom prst="rect">
            <a:avLst/>
          </a:prstGeom>
          <a:noFill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98" y="3013471"/>
            <a:ext cx="3539729" cy="3539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Marissa Leese</a:t>
            </a:r>
            <a:endParaRPr lang="en-GB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467600" cy="4830763"/>
          </a:xfrm>
        </p:spPr>
        <p:txBody>
          <a:bodyPr/>
          <a:lstStyle/>
          <a:p>
            <a:pPr marL="596646" indent="-514350">
              <a:buFont typeface="Wingdings" pitchFamily="2" charset="2"/>
              <a:buChar char="v"/>
            </a:pPr>
            <a:r>
              <a:rPr lang="en-GB" i="1" dirty="0" smtClean="0"/>
              <a:t>Communication Intern</a:t>
            </a:r>
          </a:p>
          <a:p>
            <a:pPr marL="596646" indent="-514350">
              <a:buNone/>
            </a:pPr>
            <a:r>
              <a:rPr lang="en-GB" dirty="0" smtClean="0"/>
              <a:t>	</a:t>
            </a:r>
            <a:r>
              <a:rPr lang="en-GB" sz="3200" dirty="0" smtClean="0"/>
              <a:t>Community Foundation of Louisville</a:t>
            </a:r>
          </a:p>
          <a:p>
            <a:pPr marL="653796" indent="-571500">
              <a:buFont typeface="Wingdings" pitchFamily="2" charset="2"/>
              <a:buChar char="v"/>
            </a:pPr>
            <a:r>
              <a:rPr lang="en-GB" i="1" dirty="0" smtClean="0"/>
              <a:t>Communication Intern</a:t>
            </a:r>
          </a:p>
          <a:p>
            <a:pPr marL="82296" indent="0">
              <a:buNone/>
            </a:pPr>
            <a:r>
              <a:rPr lang="en-GB" sz="4000" dirty="0" smtClean="0"/>
              <a:t>    </a:t>
            </a:r>
            <a:r>
              <a:rPr lang="en-GB" sz="3200" dirty="0" smtClean="0"/>
              <a:t>Brown-Forman Corp.</a:t>
            </a:r>
            <a:endParaRPr lang="en-GB" dirty="0" smtClean="0"/>
          </a:p>
          <a:p>
            <a:pPr>
              <a:buNone/>
            </a:pPr>
            <a:endParaRPr lang="en-GB" dirty="0"/>
          </a:p>
        </p:txBody>
      </p:sp>
      <p:pic>
        <p:nvPicPr>
          <p:cNvPr id="4" name="Picture 4" descr="http://www.bellarmine.edu/images/news/Shield_BellarmineU_Vertical_InVeritati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648200"/>
            <a:ext cx="1752599" cy="1752599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769224"/>
            <a:ext cx="3757952" cy="3757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Taber Lewis</a:t>
            </a:r>
            <a:endParaRPr lang="en-GB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467600" cy="4830763"/>
          </a:xfrm>
        </p:spPr>
        <p:txBody>
          <a:bodyPr/>
          <a:lstStyle/>
          <a:p>
            <a:pPr marL="596646" indent="-514350">
              <a:buFont typeface="Wingdings" pitchFamily="2" charset="2"/>
              <a:buChar char="v"/>
            </a:pPr>
            <a:r>
              <a:rPr lang="en-GB" i="1" dirty="0" smtClean="0"/>
              <a:t>Sports Intern</a:t>
            </a:r>
          </a:p>
          <a:p>
            <a:pPr marL="596646" indent="-514350">
              <a:buNone/>
            </a:pPr>
            <a:r>
              <a:rPr lang="en-GB" sz="4000" dirty="0" smtClean="0"/>
              <a:t>	</a:t>
            </a:r>
            <a:r>
              <a:rPr lang="en-GB" sz="3200" dirty="0" smtClean="0"/>
              <a:t>WAVE 3 Studios</a:t>
            </a:r>
          </a:p>
          <a:p>
            <a:pPr>
              <a:buFont typeface="Wingdings" pitchFamily="2" charset="2"/>
              <a:buChar char="v"/>
            </a:pPr>
            <a:r>
              <a:rPr lang="en-GB" i="1" dirty="0" smtClean="0"/>
              <a:t>  Intern</a:t>
            </a:r>
          </a:p>
          <a:p>
            <a:pPr marL="36576" indent="0">
              <a:buNone/>
            </a:pPr>
            <a:r>
              <a:rPr lang="en-GB" dirty="0" smtClean="0"/>
              <a:t>      </a:t>
            </a:r>
            <a:r>
              <a:rPr lang="en-GB" sz="3200" dirty="0" smtClean="0"/>
              <a:t>Kentucky Sports </a:t>
            </a:r>
          </a:p>
          <a:p>
            <a:pPr marL="36576" indent="0">
              <a:buNone/>
            </a:pPr>
            <a:r>
              <a:rPr lang="en-GB" sz="3200" dirty="0" smtClean="0"/>
              <a:t>      Radio</a:t>
            </a:r>
            <a:endParaRPr lang="en-GB" sz="3200" dirty="0"/>
          </a:p>
        </p:txBody>
      </p:sp>
      <p:pic>
        <p:nvPicPr>
          <p:cNvPr id="4" name="Picture 4" descr="http://www.bellarmine.edu/images/news/Shield_BellarmineU_Vertical_InVeritati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648200"/>
            <a:ext cx="1752599" cy="1752599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628900"/>
            <a:ext cx="40386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Taber Lewis</a:t>
            </a:r>
            <a:endParaRPr lang="en-US" sz="5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3524250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62238"/>
            <a:ext cx="38862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1" t="20557" r="4684" b="22923"/>
          <a:stretch/>
        </p:blipFill>
        <p:spPr bwMode="auto">
          <a:xfrm>
            <a:off x="4666117" y="381001"/>
            <a:ext cx="3106284" cy="2008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601142"/>
            <a:ext cx="1749704" cy="174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15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Zach Lindsey</a:t>
            </a:r>
            <a:endParaRPr lang="en-GB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marL="596646" indent="-514350">
              <a:buFont typeface="Wingdings" pitchFamily="2" charset="2"/>
              <a:buChar char="v"/>
            </a:pPr>
            <a:r>
              <a:rPr lang="en-GB" i="1" dirty="0" smtClean="0"/>
              <a:t>Public Relations Intern</a:t>
            </a:r>
          </a:p>
          <a:p>
            <a:pPr marL="596646" indent="-514350">
              <a:buNone/>
            </a:pPr>
            <a:r>
              <a:rPr lang="en-GB" dirty="0" smtClean="0"/>
              <a:t>	</a:t>
            </a:r>
            <a:r>
              <a:rPr lang="en-GB" sz="4000" dirty="0" smtClean="0"/>
              <a:t>Brown-Forman Corporation</a:t>
            </a:r>
          </a:p>
          <a:p>
            <a:pPr marL="653796" indent="-571500">
              <a:buFont typeface="Wingdings" pitchFamily="2" charset="2"/>
              <a:buChar char="v"/>
            </a:pPr>
            <a:r>
              <a:rPr lang="en-GB" i="1" dirty="0" smtClean="0"/>
              <a:t>Public Relations Intern</a:t>
            </a:r>
          </a:p>
          <a:p>
            <a:pPr marL="82296" indent="0">
              <a:buNone/>
            </a:pPr>
            <a:r>
              <a:rPr lang="en-GB" sz="4000" i="1" dirty="0" smtClean="0"/>
              <a:t>    Yum! Brands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5" name="Picture 4" descr="http://www.bellarmine.edu/images/news/Shield_BellarmineU_Vertical_InVeritati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648200"/>
            <a:ext cx="1752599" cy="1752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Ellie Mann</a:t>
            </a:r>
            <a:endParaRPr lang="en-GB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467600" cy="4754563"/>
          </a:xfrm>
        </p:spPr>
        <p:txBody>
          <a:bodyPr/>
          <a:lstStyle/>
          <a:p>
            <a:pPr marL="596646" indent="-514350">
              <a:buFont typeface="Wingdings" pitchFamily="2" charset="2"/>
              <a:buChar char="v"/>
            </a:pPr>
            <a:r>
              <a:rPr lang="en-GB" i="1" dirty="0" smtClean="0"/>
              <a:t>News Intern</a:t>
            </a:r>
          </a:p>
          <a:p>
            <a:pPr marL="596646" indent="-514350">
              <a:buNone/>
            </a:pPr>
            <a:r>
              <a:rPr lang="en-GB" dirty="0" smtClean="0"/>
              <a:t>	</a:t>
            </a:r>
            <a:r>
              <a:rPr lang="en-GB" sz="4000" dirty="0" smtClean="0"/>
              <a:t>WLKY-TV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4" name="Picture 4" descr="http://www.bellarmine.edu/images/news/Shield_BellarmineU_Vertical_InVeritati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648200"/>
            <a:ext cx="1752599" cy="1752599"/>
          </a:xfrm>
          <a:prstGeom prst="rect">
            <a:avLst/>
          </a:prstGeom>
          <a:noFill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438400"/>
            <a:ext cx="548604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Andrea Ash</a:t>
            </a:r>
            <a:endParaRPr lang="en-GB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534400" cy="4906963"/>
          </a:xfrm>
        </p:spPr>
        <p:txBody>
          <a:bodyPr/>
          <a:lstStyle/>
          <a:p>
            <a:pPr marL="596646" indent="-514350">
              <a:buFont typeface="Wingdings" pitchFamily="2" charset="2"/>
              <a:buChar char="v"/>
            </a:pPr>
            <a:r>
              <a:rPr lang="en-GB" i="1" dirty="0" smtClean="0"/>
              <a:t>Next Generation Broadcasting Intern</a:t>
            </a:r>
          </a:p>
          <a:p>
            <a:pPr marL="596646" indent="-514350">
              <a:buNone/>
            </a:pPr>
            <a:r>
              <a:rPr lang="en-GB" dirty="0" smtClean="0"/>
              <a:t>	</a:t>
            </a:r>
            <a:r>
              <a:rPr lang="en-GB" sz="3200" dirty="0" smtClean="0"/>
              <a:t>84 WHAS &amp; Clear Channel Radio</a:t>
            </a:r>
          </a:p>
          <a:p>
            <a:pPr marL="653796" indent="-571500">
              <a:buFont typeface="Wingdings" pitchFamily="2" charset="2"/>
              <a:buChar char="v"/>
            </a:pPr>
            <a:r>
              <a:rPr lang="en-GB" i="1" dirty="0" smtClean="0"/>
              <a:t>Membership Development &amp; Marketing</a:t>
            </a:r>
          </a:p>
          <a:p>
            <a:pPr marL="667512" lvl="2" indent="0">
              <a:buNone/>
            </a:pPr>
            <a:r>
              <a:rPr lang="en-GB" sz="3200" dirty="0" smtClean="0"/>
              <a:t>Main Street Association</a:t>
            </a:r>
          </a:p>
          <a:p>
            <a:pPr marL="653796" indent="-571500">
              <a:buFont typeface="Wingdings" pitchFamily="2" charset="2"/>
              <a:buChar char="v"/>
            </a:pPr>
            <a:endParaRPr lang="en-GB" sz="4000" dirty="0" smtClean="0"/>
          </a:p>
          <a:p>
            <a:pPr>
              <a:buNone/>
            </a:pPr>
            <a:endParaRPr lang="en-GB" dirty="0"/>
          </a:p>
        </p:txBody>
      </p:sp>
      <p:pic>
        <p:nvPicPr>
          <p:cNvPr id="4" name="Picture 4" descr="http://www.bellarmine.edu/images/news/Shield_BellarmineU_Vertical_InVeritati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648200"/>
            <a:ext cx="1752599" cy="1752599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900590"/>
            <a:ext cx="3124200" cy="3753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Will Reis</a:t>
            </a:r>
            <a:endParaRPr lang="en-GB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467600" cy="4830763"/>
          </a:xfrm>
        </p:spPr>
        <p:txBody>
          <a:bodyPr/>
          <a:lstStyle/>
          <a:p>
            <a:pPr marL="596646" indent="-514350">
              <a:buFont typeface="Wingdings" pitchFamily="2" charset="2"/>
              <a:buChar char="v"/>
            </a:pPr>
            <a:r>
              <a:rPr lang="en-GB" i="1" dirty="0" smtClean="0"/>
              <a:t>Marketing Intern</a:t>
            </a:r>
          </a:p>
          <a:p>
            <a:pPr marL="596646" indent="-514350">
              <a:buNone/>
            </a:pPr>
            <a:r>
              <a:rPr lang="en-GB" dirty="0" smtClean="0"/>
              <a:t>	</a:t>
            </a:r>
            <a:r>
              <a:rPr lang="en-GB" sz="3200" dirty="0" err="1" smtClean="0"/>
              <a:t>StrADegy</a:t>
            </a:r>
            <a:r>
              <a:rPr lang="en-GB" sz="3200" dirty="0" smtClean="0"/>
              <a:t> Advertising</a:t>
            </a:r>
          </a:p>
          <a:p>
            <a:pPr marL="653796" indent="-571500">
              <a:buFont typeface="Wingdings" pitchFamily="2" charset="2"/>
              <a:buChar char="v"/>
            </a:pPr>
            <a:r>
              <a:rPr lang="en-GB" i="1" dirty="0" smtClean="0"/>
              <a:t>Sports Writer/Marketing Intern</a:t>
            </a:r>
          </a:p>
          <a:p>
            <a:pPr marL="82296" indent="0">
              <a:buNone/>
            </a:pPr>
            <a:r>
              <a:rPr lang="en-GB" dirty="0" smtClean="0"/>
              <a:t>      </a:t>
            </a:r>
            <a:r>
              <a:rPr lang="en-GB" sz="3200" dirty="0" smtClean="0"/>
              <a:t>Kentucky Extreme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4" name="Picture 4" descr="http://www.bellarmine.edu/images/news/Shield_BellarmineU_Vertical_InVeritati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648200"/>
            <a:ext cx="1752599" cy="1752599"/>
          </a:xfrm>
          <a:prstGeom prst="rect">
            <a:avLst/>
          </a:prstGeom>
          <a:noFill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29000"/>
            <a:ext cx="4349448" cy="3262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Amanda Riedl</a:t>
            </a:r>
            <a:endParaRPr lang="en-GB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01000" cy="4525963"/>
          </a:xfrm>
        </p:spPr>
        <p:txBody>
          <a:bodyPr/>
          <a:lstStyle/>
          <a:p>
            <a:pPr marL="596646" indent="-514350">
              <a:buFont typeface="Wingdings" pitchFamily="2" charset="2"/>
              <a:buChar char="v"/>
            </a:pPr>
            <a:r>
              <a:rPr lang="en-GB" i="1" dirty="0" smtClean="0"/>
              <a:t>Public Relations Intern</a:t>
            </a:r>
          </a:p>
          <a:p>
            <a:pPr marL="596646" indent="-514350">
              <a:buNone/>
            </a:pPr>
            <a:r>
              <a:rPr lang="en-GB" dirty="0" smtClean="0"/>
              <a:t>	</a:t>
            </a:r>
            <a:r>
              <a:rPr lang="en-GB" sz="4000" dirty="0" err="1" smtClean="0"/>
              <a:t>Runswitch</a:t>
            </a:r>
            <a:r>
              <a:rPr lang="en-GB" sz="4000" dirty="0" smtClean="0"/>
              <a:t> Public Relations</a:t>
            </a:r>
          </a:p>
          <a:p>
            <a:pPr marL="596646" indent="-514350">
              <a:buNone/>
            </a:pPr>
            <a:endParaRPr lang="en-GB" sz="4000" dirty="0" smtClean="0"/>
          </a:p>
          <a:p>
            <a:pPr>
              <a:buNone/>
            </a:pPr>
            <a:endParaRPr lang="en-GB" dirty="0"/>
          </a:p>
        </p:txBody>
      </p:sp>
      <p:pic>
        <p:nvPicPr>
          <p:cNvPr id="4" name="Picture 4" descr="http://www.bellarmine.edu/images/news/Shield_BellarmineU_Vertical_InVeritati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648200"/>
            <a:ext cx="1752599" cy="1752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Madelaine Ruggles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467600" cy="327659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i="1" dirty="0" smtClean="0"/>
              <a:t>Marketing Intern</a:t>
            </a:r>
          </a:p>
          <a:p>
            <a:pPr marL="36576" indent="0">
              <a:buNone/>
            </a:pPr>
            <a:r>
              <a:rPr lang="en-US" dirty="0" smtClean="0"/>
              <a:t>   </a:t>
            </a:r>
            <a:r>
              <a:rPr lang="en-US" sz="3200" dirty="0" smtClean="0"/>
              <a:t>Summit Media Corporation</a:t>
            </a:r>
          </a:p>
          <a:p>
            <a:pPr>
              <a:buFont typeface="Wingdings" pitchFamily="2" charset="2"/>
              <a:buChar char="v"/>
            </a:pPr>
            <a:r>
              <a:rPr lang="en-US" i="1" dirty="0" smtClean="0"/>
              <a:t>Marketing Intern</a:t>
            </a:r>
          </a:p>
          <a:p>
            <a:pPr marL="36576" indent="0">
              <a:buNone/>
            </a:pPr>
            <a:r>
              <a:rPr lang="en-US" dirty="0" smtClean="0"/>
              <a:t>   </a:t>
            </a:r>
            <a:r>
              <a:rPr lang="en-US" sz="3200" dirty="0" err="1" smtClean="0"/>
              <a:t>in.Mode</a:t>
            </a:r>
            <a:r>
              <a:rPr lang="en-US" sz="3200" dirty="0" smtClean="0"/>
              <a:t> Marketing</a:t>
            </a:r>
          </a:p>
          <a:p>
            <a:pPr marL="36576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48200"/>
            <a:ext cx="1749425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429" y="3124200"/>
            <a:ext cx="4636709" cy="347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3" t="3207" r="19374"/>
          <a:stretch/>
        </p:blipFill>
        <p:spPr bwMode="auto">
          <a:xfrm>
            <a:off x="6324600" y="609600"/>
            <a:ext cx="2368626" cy="2340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017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Ashlie Stevens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848600" cy="4525963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i="1" dirty="0" smtClean="0"/>
              <a:t>Communications and Development Intern</a:t>
            </a:r>
          </a:p>
          <a:p>
            <a:pPr marL="36576" indent="0">
              <a:buNone/>
            </a:pPr>
            <a:r>
              <a:rPr lang="en-US" sz="4000" dirty="0" smtClean="0"/>
              <a:t>   Kentucky Youth Advocates</a:t>
            </a:r>
            <a:endParaRPr lang="en-US" sz="4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48200"/>
            <a:ext cx="1749425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91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Tyler Wobbrock</a:t>
            </a:r>
            <a:endParaRPr lang="en-GB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96646" indent="-514350">
              <a:buFont typeface="Wingdings" pitchFamily="2" charset="2"/>
              <a:buChar char="v"/>
            </a:pPr>
            <a:r>
              <a:rPr lang="en-GB" i="1" dirty="0" smtClean="0"/>
              <a:t>Public Relations Intern</a:t>
            </a:r>
          </a:p>
          <a:p>
            <a:pPr marL="596646" indent="-514350">
              <a:buNone/>
            </a:pPr>
            <a:r>
              <a:rPr lang="en-GB" dirty="0" smtClean="0"/>
              <a:t>	</a:t>
            </a:r>
            <a:r>
              <a:rPr lang="en-GB" sz="4000" dirty="0" smtClean="0"/>
              <a:t>Make-A-Wish Foundation</a:t>
            </a:r>
          </a:p>
          <a:p>
            <a:pPr>
              <a:buFont typeface="Wingdings" pitchFamily="2" charset="2"/>
              <a:buChar char="v"/>
            </a:pPr>
            <a:r>
              <a:rPr lang="en-GB" i="1" smtClean="0"/>
              <a:t>Communications </a:t>
            </a:r>
            <a:r>
              <a:rPr lang="en-GB" i="1" dirty="0" smtClean="0"/>
              <a:t>Intern</a:t>
            </a:r>
          </a:p>
          <a:p>
            <a:pPr marL="36576" indent="0">
              <a:buNone/>
            </a:pPr>
            <a:r>
              <a:rPr lang="en-GB" sz="4000" dirty="0" smtClean="0"/>
              <a:t>    Muhammad Ali Center</a:t>
            </a:r>
            <a:endParaRPr lang="en-GB" sz="4000" dirty="0"/>
          </a:p>
        </p:txBody>
      </p:sp>
      <p:pic>
        <p:nvPicPr>
          <p:cNvPr id="4" name="Picture 4" descr="http://www.bellarmine.edu/images/news/Shield_BellarmineU_Vertical_InVeritati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648200"/>
            <a:ext cx="1752599" cy="1752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 smtClean="0"/>
              <a:t>Tyler Wobbrock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64331" y="1543014"/>
            <a:ext cx="3867756" cy="2900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76687" y="1738315"/>
            <a:ext cx="5372100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48" y="4689199"/>
            <a:ext cx="1749704" cy="174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15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Steven Beckman</a:t>
            </a:r>
            <a:endParaRPr lang="en-GB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467600" cy="4754563"/>
          </a:xfrm>
        </p:spPr>
        <p:txBody>
          <a:bodyPr/>
          <a:lstStyle/>
          <a:p>
            <a:pPr marL="596646" indent="-514350">
              <a:buFont typeface="Wingdings" pitchFamily="2" charset="2"/>
              <a:buChar char="v"/>
            </a:pPr>
            <a:r>
              <a:rPr lang="en-GB" i="1" dirty="0" smtClean="0"/>
              <a:t>Marketing Intern</a:t>
            </a:r>
          </a:p>
          <a:p>
            <a:pPr marL="596646" indent="-514350">
              <a:buNone/>
            </a:pPr>
            <a:r>
              <a:rPr lang="en-GB" dirty="0" smtClean="0"/>
              <a:t>	</a:t>
            </a:r>
            <a:r>
              <a:rPr lang="en-GB" sz="4000" dirty="0" smtClean="0"/>
              <a:t>Cedar Court Assisted Living</a:t>
            </a:r>
          </a:p>
        </p:txBody>
      </p:sp>
      <p:pic>
        <p:nvPicPr>
          <p:cNvPr id="4" name="Picture 4" descr="http://www.bellarmine.edu/images/news/Shield_BellarmineU_Vertical_InVeritati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648200"/>
            <a:ext cx="1752599" cy="1752599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078" y="2663895"/>
            <a:ext cx="2954614" cy="396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Emily Bertrand</a:t>
            </a:r>
            <a:endParaRPr lang="en-GB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467600" cy="4830763"/>
          </a:xfrm>
        </p:spPr>
        <p:txBody>
          <a:bodyPr/>
          <a:lstStyle/>
          <a:p>
            <a:pPr marL="596646" indent="-514350">
              <a:buFont typeface="Wingdings" pitchFamily="2" charset="2"/>
              <a:buChar char="v"/>
            </a:pPr>
            <a:r>
              <a:rPr lang="en-GB" i="1" dirty="0" smtClean="0"/>
              <a:t>Public Relations Intern</a:t>
            </a:r>
          </a:p>
          <a:p>
            <a:pPr marL="596646" indent="-514350">
              <a:buNone/>
            </a:pPr>
            <a:r>
              <a:rPr lang="en-GB" sz="4000" dirty="0" smtClean="0"/>
              <a:t>	Dreams with Wings</a:t>
            </a:r>
          </a:p>
          <a:p>
            <a:pPr marL="596646" indent="-514350">
              <a:buNone/>
            </a:pPr>
            <a:endParaRPr lang="en-GB" dirty="0" smtClean="0"/>
          </a:p>
          <a:p>
            <a:pPr>
              <a:buNone/>
            </a:pPr>
            <a:endParaRPr lang="en-GB" dirty="0"/>
          </a:p>
        </p:txBody>
      </p:sp>
      <p:pic>
        <p:nvPicPr>
          <p:cNvPr id="4" name="Picture 4" descr="http://www.bellarmine.edu/images/news/Shield_BellarmineU_Vertical_InVeritati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648200"/>
            <a:ext cx="1752599" cy="1752599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2663371"/>
            <a:ext cx="3962400" cy="408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Lauren Bradley</a:t>
            </a:r>
            <a:endParaRPr lang="en-GB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96646" indent="-514350">
              <a:buFont typeface="Wingdings" pitchFamily="2" charset="2"/>
              <a:buChar char="v"/>
            </a:pPr>
            <a:r>
              <a:rPr lang="en-GB" i="1" dirty="0" smtClean="0"/>
              <a:t>Public Relations Intern</a:t>
            </a:r>
          </a:p>
          <a:p>
            <a:pPr marL="596646" indent="-514350">
              <a:buNone/>
            </a:pPr>
            <a:r>
              <a:rPr lang="en-GB" dirty="0" smtClean="0"/>
              <a:t>	</a:t>
            </a:r>
            <a:r>
              <a:rPr lang="en-GB" sz="4000" dirty="0" smtClean="0"/>
              <a:t>Estes Public Relations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4" name="Picture 4" descr="http://www.bellarmine.edu/images/news/Shield_BellarmineU_Vertical_InVeritati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648200"/>
            <a:ext cx="1752599" cy="1752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Dakota Branham</a:t>
            </a:r>
            <a:endParaRPr lang="en-GB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7772400" cy="1219200"/>
          </a:xfrm>
        </p:spPr>
        <p:txBody>
          <a:bodyPr>
            <a:normAutofit fontScale="55000" lnSpcReduction="20000"/>
          </a:bodyPr>
          <a:lstStyle/>
          <a:p>
            <a:pPr marL="596646" indent="-514350">
              <a:buFont typeface="Wingdings" pitchFamily="2" charset="2"/>
              <a:buChar char="v"/>
            </a:pPr>
            <a:r>
              <a:rPr lang="en-GB" sz="3900" i="1" dirty="0" smtClean="0"/>
              <a:t>Media Relations Intern</a:t>
            </a:r>
          </a:p>
          <a:p>
            <a:pPr marL="596646" indent="-514350">
              <a:buNone/>
            </a:pPr>
            <a:r>
              <a:rPr lang="en-GB" dirty="0" smtClean="0"/>
              <a:t>	</a:t>
            </a:r>
            <a:r>
              <a:rPr lang="en-GB" sz="6400" dirty="0" smtClean="0"/>
              <a:t>BU Communication </a:t>
            </a:r>
            <a:r>
              <a:rPr lang="en-GB" sz="6400" dirty="0"/>
              <a:t>&amp; Public </a:t>
            </a:r>
            <a:r>
              <a:rPr lang="en-GB" sz="6400" dirty="0" smtClean="0"/>
              <a:t>Affairs</a:t>
            </a:r>
          </a:p>
          <a:p>
            <a:pPr marL="596646" indent="-514350">
              <a:buNone/>
            </a:pPr>
            <a:endParaRPr lang="en-GB" dirty="0"/>
          </a:p>
        </p:txBody>
      </p:sp>
      <p:pic>
        <p:nvPicPr>
          <p:cNvPr id="5" name="Picture 4" descr="http://www.bellarmine.edu/images/news/Shield_BellarmineU_Vertical_InVeritati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648200"/>
            <a:ext cx="1752599" cy="1752599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1" b="17911"/>
          <a:stretch/>
        </p:blipFill>
        <p:spPr bwMode="auto">
          <a:xfrm>
            <a:off x="4099398" y="2757714"/>
            <a:ext cx="3807778" cy="3780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Alex Breen</a:t>
            </a:r>
            <a:endParaRPr lang="en-GB" sz="54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95400"/>
            <a:ext cx="7467600" cy="4830763"/>
          </a:xfrm>
        </p:spPr>
        <p:txBody>
          <a:bodyPr/>
          <a:lstStyle/>
          <a:p>
            <a:pPr marL="596646" indent="-514350">
              <a:buFont typeface="Wingdings" pitchFamily="2" charset="2"/>
              <a:buChar char="v"/>
            </a:pPr>
            <a:r>
              <a:rPr lang="en-GB" i="1" dirty="0" smtClean="0"/>
              <a:t>Social Media Coordinator</a:t>
            </a:r>
          </a:p>
          <a:p>
            <a:pPr marL="596646" indent="-514350">
              <a:buNone/>
            </a:pPr>
            <a:r>
              <a:rPr lang="en-GB" dirty="0" smtClean="0"/>
              <a:t>	</a:t>
            </a:r>
            <a:r>
              <a:rPr lang="en-GB" sz="4000" dirty="0" err="1" smtClean="0"/>
              <a:t>Noiz</a:t>
            </a:r>
            <a:r>
              <a:rPr lang="en-GB" sz="4000" dirty="0" smtClean="0"/>
              <a:t> Media Entertainment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4" name="Picture 4" descr="http://www.bellarmine.edu/images/news/Shield_BellarmineU_Vertical_InVeritati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648200"/>
            <a:ext cx="1752599" cy="1752599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819400"/>
            <a:ext cx="5207000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Sarah Brown</a:t>
            </a:r>
            <a:endParaRPr lang="en-GB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96646" indent="-514350">
              <a:buFont typeface="Wingdings" pitchFamily="2" charset="2"/>
              <a:buChar char="v"/>
            </a:pPr>
            <a:r>
              <a:rPr lang="en-GB" i="1" dirty="0" smtClean="0"/>
              <a:t>Communication Intern</a:t>
            </a:r>
          </a:p>
          <a:p>
            <a:pPr marL="596646" indent="-514350">
              <a:buNone/>
            </a:pPr>
            <a:r>
              <a:rPr lang="en-GB" dirty="0" smtClean="0"/>
              <a:t>	</a:t>
            </a:r>
            <a:r>
              <a:rPr lang="en-GB" sz="4000" dirty="0" smtClean="0"/>
              <a:t>502 Events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4" name="Picture 4" descr="http://www.bellarmine.edu/images/news/Shield_BellarmineU_Vertical_InVeritati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648201"/>
            <a:ext cx="1752599" cy="1752599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829" y="2438400"/>
            <a:ext cx="5130800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2295</TotalTime>
  <Words>182</Words>
  <Application>Microsoft Office PowerPoint</Application>
  <PresentationFormat>On-screen Show (4:3)</PresentationFormat>
  <Paragraphs>132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Technic</vt:lpstr>
      <vt:lpstr>Bellarmine University  School of Communication</vt:lpstr>
      <vt:lpstr>Sid Abramson</vt:lpstr>
      <vt:lpstr>Andrea Ash</vt:lpstr>
      <vt:lpstr>Steven Beckman</vt:lpstr>
      <vt:lpstr>Emily Bertrand</vt:lpstr>
      <vt:lpstr>Lauren Bradley</vt:lpstr>
      <vt:lpstr>Dakota Branham</vt:lpstr>
      <vt:lpstr>Alex Breen</vt:lpstr>
      <vt:lpstr>Sarah Brown</vt:lpstr>
      <vt:lpstr>Katie Burke</vt:lpstr>
      <vt:lpstr>Stephanie Chalko</vt:lpstr>
      <vt:lpstr>Vincent Clark</vt:lpstr>
      <vt:lpstr>Tatum Daugherty</vt:lpstr>
      <vt:lpstr>Tatum Daugherty</vt:lpstr>
      <vt:lpstr>Jessy Draka</vt:lpstr>
      <vt:lpstr>Jessy Draka</vt:lpstr>
      <vt:lpstr>Jessica Dunne </vt:lpstr>
      <vt:lpstr>Will Ford</vt:lpstr>
      <vt:lpstr>Dugan Gallina</vt:lpstr>
      <vt:lpstr>Amanda Goebel</vt:lpstr>
      <vt:lpstr>Corey Goodlett</vt:lpstr>
      <vt:lpstr>Joe Humphrey</vt:lpstr>
      <vt:lpstr>Joe Humphrey</vt:lpstr>
      <vt:lpstr>Mallory Kramer</vt:lpstr>
      <vt:lpstr>Marissa Leese</vt:lpstr>
      <vt:lpstr>Taber Lewis</vt:lpstr>
      <vt:lpstr>Taber Lewis</vt:lpstr>
      <vt:lpstr>Zach Lindsey</vt:lpstr>
      <vt:lpstr>Ellie Mann</vt:lpstr>
      <vt:lpstr>Will Reis</vt:lpstr>
      <vt:lpstr>Amanda Riedl</vt:lpstr>
      <vt:lpstr>Madelaine Ruggles</vt:lpstr>
      <vt:lpstr>Ashlie Stevens</vt:lpstr>
      <vt:lpstr>Tyler Wobbrock</vt:lpstr>
      <vt:lpstr>Tyler Wobbrock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Bellarmine University  School of Communication</dc:title>
  <dc:creator>Paraic</dc:creator>
  <cp:lastModifiedBy>Help Desk Configuration</cp:lastModifiedBy>
  <cp:revision>71</cp:revision>
  <dcterms:created xsi:type="dcterms:W3CDTF">2006-08-16T00:00:00Z</dcterms:created>
  <dcterms:modified xsi:type="dcterms:W3CDTF">2014-08-21T12:59:24Z</dcterms:modified>
</cp:coreProperties>
</file>